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59"/>
  </p:notesMasterIdLst>
  <p:sldIdLst>
    <p:sldId id="265" r:id="rId6"/>
    <p:sldId id="284" r:id="rId7"/>
    <p:sldId id="462" r:id="rId8"/>
    <p:sldId id="301" r:id="rId9"/>
    <p:sldId id="463" r:id="rId10"/>
    <p:sldId id="345" r:id="rId11"/>
    <p:sldId id="467" r:id="rId12"/>
    <p:sldId id="309" r:id="rId13"/>
    <p:sldId id="313" r:id="rId14"/>
    <p:sldId id="332" r:id="rId15"/>
    <p:sldId id="464" r:id="rId16"/>
    <p:sldId id="346" r:id="rId17"/>
    <p:sldId id="351" r:id="rId18"/>
    <p:sldId id="352" r:id="rId19"/>
    <p:sldId id="287" r:id="rId20"/>
    <p:sldId id="329" r:id="rId21"/>
    <p:sldId id="468" r:id="rId22"/>
    <p:sldId id="458" r:id="rId23"/>
    <p:sldId id="455" r:id="rId24"/>
    <p:sldId id="338" r:id="rId25"/>
    <p:sldId id="456" r:id="rId26"/>
    <p:sldId id="304" r:id="rId27"/>
    <p:sldId id="457" r:id="rId28"/>
    <p:sldId id="292" r:id="rId29"/>
    <p:sldId id="459" r:id="rId30"/>
    <p:sldId id="465" r:id="rId31"/>
    <p:sldId id="277" r:id="rId32"/>
    <p:sldId id="461" r:id="rId33"/>
    <p:sldId id="349" r:id="rId34"/>
    <p:sldId id="460" r:id="rId35"/>
    <p:sldId id="466" r:id="rId36"/>
    <p:sldId id="339" r:id="rId37"/>
    <p:sldId id="306" r:id="rId38"/>
    <p:sldId id="342" r:id="rId39"/>
    <p:sldId id="315" r:id="rId40"/>
    <p:sldId id="340" r:id="rId41"/>
    <p:sldId id="333" r:id="rId42"/>
    <p:sldId id="476" r:id="rId43"/>
    <p:sldId id="469" r:id="rId44"/>
    <p:sldId id="337" r:id="rId45"/>
    <p:sldId id="471" r:id="rId46"/>
    <p:sldId id="408" r:id="rId47"/>
    <p:sldId id="410" r:id="rId48"/>
    <p:sldId id="387" r:id="rId49"/>
    <p:sldId id="388" r:id="rId50"/>
    <p:sldId id="411" r:id="rId51"/>
    <p:sldId id="327" r:id="rId52"/>
    <p:sldId id="473" r:id="rId53"/>
    <p:sldId id="472" r:id="rId54"/>
    <p:sldId id="475" r:id="rId55"/>
    <p:sldId id="474" r:id="rId56"/>
    <p:sldId id="328" r:id="rId57"/>
    <p:sldId id="341" r:id="rId58"/>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FCC017-3DCD-24FC-D50B-96AEEF2983BA}" name="Hatice Polat" initials="HP" userId="S::h.polat@ivm.nl::d1531ad8-b03b-4075-8b2b-37a510b208b8" providerId="AD"/>
  <p188:author id="{576E43D5-7619-7BEF-6473-11763ABD2957}" name="Marcel Stroo" initials="MS" userId="S::m.stroo@ivm.nl::9ac32c1c-7b9e-4da9-a781-f0b5acd5640e"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DB71ED-97C4-4EC9-A6B3-9511BD6C1A55}" vWet="4" dt="2022-10-14T09:04:14.672"/>
    <p1510:client id="{E11DE2D7-6F1E-4FF0-8340-312C32F41DCF}" v="52" dt="2022-10-14T09:07:09.666"/>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 Stroo" userId="9ac32c1c-7b9e-4da9-a781-f0b5acd5640e" providerId="ADAL" clId="{7D097261-7EE3-4BFD-9FCC-3D301F7BE621}"/>
    <pc:docChg chg="undo custSel addSld modSld">
      <pc:chgData name="Marcel Stroo" userId="9ac32c1c-7b9e-4da9-a781-f0b5acd5640e" providerId="ADAL" clId="{7D097261-7EE3-4BFD-9FCC-3D301F7BE621}" dt="2022-06-09T12:03:40.860" v="428"/>
      <pc:docMkLst>
        <pc:docMk/>
      </pc:docMkLst>
      <pc:sldChg chg="addCm">
        <pc:chgData name="Marcel Stroo" userId="9ac32c1c-7b9e-4da9-a781-f0b5acd5640e" providerId="ADAL" clId="{7D097261-7EE3-4BFD-9FCC-3D301F7BE621}" dt="2022-06-08T11:54:05.632" v="1"/>
        <pc:sldMkLst>
          <pc:docMk/>
          <pc:sldMk cId="2592371027" sldId="284"/>
        </pc:sldMkLst>
      </pc:sldChg>
      <pc:sldChg chg="modSp addCm">
        <pc:chgData name="Marcel Stroo" userId="9ac32c1c-7b9e-4da9-a781-f0b5acd5640e" providerId="ADAL" clId="{7D097261-7EE3-4BFD-9FCC-3D301F7BE621}" dt="2022-06-08T12:18:36.526" v="102"/>
        <pc:sldMkLst>
          <pc:docMk/>
          <pc:sldMk cId="1925915778" sldId="292"/>
        </pc:sldMkLst>
        <pc:spChg chg="mod">
          <ac:chgData name="Marcel Stroo" userId="9ac32c1c-7b9e-4da9-a781-f0b5acd5640e" providerId="ADAL" clId="{7D097261-7EE3-4BFD-9FCC-3D301F7BE621}" dt="2022-06-08T12:18:23.849" v="101" actId="6549"/>
          <ac:spMkLst>
            <pc:docMk/>
            <pc:sldMk cId="1925915778" sldId="292"/>
            <ac:spMk id="3" creationId="{AD02C245-6659-4E55-AC01-914EC6E0FCD9}"/>
          </ac:spMkLst>
        </pc:spChg>
      </pc:sldChg>
      <pc:sldChg chg="addCm modCm modNotesTx">
        <pc:chgData name="Marcel Stroo" userId="9ac32c1c-7b9e-4da9-a781-f0b5acd5640e" providerId="ADAL" clId="{7D097261-7EE3-4BFD-9FCC-3D301F7BE621}" dt="2022-06-08T11:57:34.754" v="5"/>
        <pc:sldMkLst>
          <pc:docMk/>
          <pc:sldMk cId="2654756014" sldId="301"/>
        </pc:sldMkLst>
      </pc:sldChg>
      <pc:sldChg chg="addCm">
        <pc:chgData name="Marcel Stroo" userId="9ac32c1c-7b9e-4da9-a781-f0b5acd5640e" providerId="ADAL" clId="{7D097261-7EE3-4BFD-9FCC-3D301F7BE621}" dt="2022-06-08T12:17:55.154" v="94"/>
        <pc:sldMkLst>
          <pc:docMk/>
          <pc:sldMk cId="3550690530" sldId="304"/>
        </pc:sldMkLst>
      </pc:sldChg>
      <pc:sldChg chg="modSp mod addCm">
        <pc:chgData name="Marcel Stroo" userId="9ac32c1c-7b9e-4da9-a781-f0b5acd5640e" providerId="ADAL" clId="{7D097261-7EE3-4BFD-9FCC-3D301F7BE621}" dt="2022-06-09T11:54:43.949" v="204"/>
        <pc:sldMkLst>
          <pc:docMk/>
          <pc:sldMk cId="442765764" sldId="306"/>
        </pc:sldMkLst>
        <pc:spChg chg="mod">
          <ac:chgData name="Marcel Stroo" userId="9ac32c1c-7b9e-4da9-a781-f0b5acd5640e" providerId="ADAL" clId="{7D097261-7EE3-4BFD-9FCC-3D301F7BE621}" dt="2022-06-09T11:50:18.989" v="201" actId="20577"/>
          <ac:spMkLst>
            <pc:docMk/>
            <pc:sldMk cId="442765764" sldId="306"/>
            <ac:spMk id="3" creationId="{B7BD61A7-7374-4327-A657-89902276E2DF}"/>
          </ac:spMkLst>
        </pc:spChg>
      </pc:sldChg>
      <pc:sldChg chg="modNotesTx">
        <pc:chgData name="Marcel Stroo" userId="9ac32c1c-7b9e-4da9-a781-f0b5acd5640e" providerId="ADAL" clId="{7D097261-7EE3-4BFD-9FCC-3D301F7BE621}" dt="2022-06-08T12:00:52.373" v="9" actId="20577"/>
        <pc:sldMkLst>
          <pc:docMk/>
          <pc:sldMk cId="798955724" sldId="309"/>
        </pc:sldMkLst>
      </pc:sldChg>
      <pc:sldChg chg="addCm">
        <pc:chgData name="Marcel Stroo" userId="9ac32c1c-7b9e-4da9-a781-f0b5acd5640e" providerId="ADAL" clId="{7D097261-7EE3-4BFD-9FCC-3D301F7BE621}" dt="2022-06-09T12:03:40.860" v="428"/>
        <pc:sldMkLst>
          <pc:docMk/>
          <pc:sldMk cId="731946432" sldId="328"/>
        </pc:sldMkLst>
      </pc:sldChg>
      <pc:sldChg chg="addCm">
        <pc:chgData name="Marcel Stroo" userId="9ac32c1c-7b9e-4da9-a781-f0b5acd5640e" providerId="ADAL" clId="{7D097261-7EE3-4BFD-9FCC-3D301F7BE621}" dt="2022-06-08T12:11:00.977" v="83"/>
        <pc:sldMkLst>
          <pc:docMk/>
          <pc:sldMk cId="1389706769" sldId="329"/>
        </pc:sldMkLst>
      </pc:sldChg>
      <pc:sldChg chg="addCm modNotesTx">
        <pc:chgData name="Marcel Stroo" userId="9ac32c1c-7b9e-4da9-a781-f0b5acd5640e" providerId="ADAL" clId="{7D097261-7EE3-4BFD-9FCC-3D301F7BE621}" dt="2022-06-08T12:04:28.587" v="80"/>
        <pc:sldMkLst>
          <pc:docMk/>
          <pc:sldMk cId="3088752298" sldId="332"/>
        </pc:sldMkLst>
      </pc:sldChg>
      <pc:sldChg chg="addCm">
        <pc:chgData name="Marcel Stroo" userId="9ac32c1c-7b9e-4da9-a781-f0b5acd5640e" providerId="ADAL" clId="{7D097261-7EE3-4BFD-9FCC-3D301F7BE621}" dt="2022-06-09T11:44:47.364" v="119"/>
        <pc:sldMkLst>
          <pc:docMk/>
          <pc:sldMk cId="1608638867" sldId="339"/>
        </pc:sldMkLst>
      </pc:sldChg>
      <pc:sldChg chg="modSp addCm">
        <pc:chgData name="Marcel Stroo" userId="9ac32c1c-7b9e-4da9-a781-f0b5acd5640e" providerId="ADAL" clId="{7D097261-7EE3-4BFD-9FCC-3D301F7BE621}" dt="2022-06-08T11:58:52.337" v="7"/>
        <pc:sldMkLst>
          <pc:docMk/>
          <pc:sldMk cId="3207287423" sldId="345"/>
        </pc:sldMkLst>
        <pc:spChg chg="mod">
          <ac:chgData name="Marcel Stroo" userId="9ac32c1c-7b9e-4da9-a781-f0b5acd5640e" providerId="ADAL" clId="{7D097261-7EE3-4BFD-9FCC-3D301F7BE621}" dt="2022-06-08T11:58:35.457" v="6" actId="20577"/>
          <ac:spMkLst>
            <pc:docMk/>
            <pc:sldMk cId="3207287423" sldId="345"/>
            <ac:spMk id="3" creationId="{7475EC7B-9413-45D1-AF21-71376A853E63}"/>
          </ac:spMkLst>
        </pc:spChg>
      </pc:sldChg>
      <pc:sldChg chg="addCm">
        <pc:chgData name="Marcel Stroo" userId="9ac32c1c-7b9e-4da9-a781-f0b5acd5640e" providerId="ADAL" clId="{7D097261-7EE3-4BFD-9FCC-3D301F7BE621}" dt="2022-06-08T12:08:37.916" v="82"/>
        <pc:sldMkLst>
          <pc:docMk/>
          <pc:sldMk cId="3942104690" sldId="351"/>
        </pc:sldMkLst>
      </pc:sldChg>
      <pc:sldChg chg="modNotesTx">
        <pc:chgData name="Marcel Stroo" userId="9ac32c1c-7b9e-4da9-a781-f0b5acd5640e" providerId="ADAL" clId="{7D097261-7EE3-4BFD-9FCC-3D301F7BE621}" dt="2022-06-08T12:05:45.398" v="81"/>
        <pc:sldMkLst>
          <pc:docMk/>
          <pc:sldMk cId="2582922635" sldId="352"/>
        </pc:sldMkLst>
      </pc:sldChg>
      <pc:sldChg chg="modSp mod addCm">
        <pc:chgData name="Marcel Stroo" userId="9ac32c1c-7b9e-4da9-a781-f0b5acd5640e" providerId="ADAL" clId="{7D097261-7EE3-4BFD-9FCC-3D301F7BE621}" dt="2022-06-09T11:57:07.895" v="220"/>
        <pc:sldMkLst>
          <pc:docMk/>
          <pc:sldMk cId="2170650280" sldId="410"/>
        </pc:sldMkLst>
        <pc:spChg chg="mod">
          <ac:chgData name="Marcel Stroo" userId="9ac32c1c-7b9e-4da9-a781-f0b5acd5640e" providerId="ADAL" clId="{7D097261-7EE3-4BFD-9FCC-3D301F7BE621}" dt="2022-06-09T11:55:37.666" v="217" actId="20577"/>
          <ac:spMkLst>
            <pc:docMk/>
            <pc:sldMk cId="2170650280" sldId="410"/>
            <ac:spMk id="3" creationId="{D2EBC805-09BC-4031-9A26-B0456D431FF3}"/>
          </ac:spMkLst>
        </pc:spChg>
      </pc:sldChg>
      <pc:sldChg chg="addCm modCm modNotesTx">
        <pc:chgData name="Marcel Stroo" userId="9ac32c1c-7b9e-4da9-a781-f0b5acd5640e" providerId="ADAL" clId="{7D097261-7EE3-4BFD-9FCC-3D301F7BE621}" dt="2022-06-08T12:14:34.012" v="92"/>
        <pc:sldMkLst>
          <pc:docMk/>
          <pc:sldMk cId="1813995900" sldId="455"/>
        </pc:sldMkLst>
      </pc:sldChg>
      <pc:sldChg chg="addCm">
        <pc:chgData name="Marcel Stroo" userId="9ac32c1c-7b9e-4da9-a781-f0b5acd5640e" providerId="ADAL" clId="{7D097261-7EE3-4BFD-9FCC-3D301F7BE621}" dt="2022-06-08T12:21:55.177" v="117"/>
        <pc:sldMkLst>
          <pc:docMk/>
          <pc:sldMk cId="752981356" sldId="461"/>
        </pc:sldMkLst>
      </pc:sldChg>
      <pc:sldChg chg="addCm modCm modNotesTx">
        <pc:chgData name="Marcel Stroo" userId="9ac32c1c-7b9e-4da9-a781-f0b5acd5640e" providerId="ADAL" clId="{7D097261-7EE3-4BFD-9FCC-3D301F7BE621}" dt="2022-06-08T12:19:43.976" v="116" actId="20577"/>
        <pc:sldMkLst>
          <pc:docMk/>
          <pc:sldMk cId="2757757206" sldId="465"/>
        </pc:sldMkLst>
      </pc:sldChg>
      <pc:sldChg chg="addCm">
        <pc:chgData name="Marcel Stroo" userId="9ac32c1c-7b9e-4da9-a781-f0b5acd5640e" providerId="ADAL" clId="{7D097261-7EE3-4BFD-9FCC-3D301F7BE621}" dt="2022-06-08T12:23:57.829" v="118"/>
        <pc:sldMkLst>
          <pc:docMk/>
          <pc:sldMk cId="57524420" sldId="466"/>
        </pc:sldMkLst>
      </pc:sldChg>
      <pc:sldChg chg="modSp mod">
        <pc:chgData name="Marcel Stroo" userId="9ac32c1c-7b9e-4da9-a781-f0b5acd5640e" providerId="ADAL" clId="{7D097261-7EE3-4BFD-9FCC-3D301F7BE621}" dt="2022-06-09T11:47:21.096" v="148" actId="6549"/>
        <pc:sldMkLst>
          <pc:docMk/>
          <pc:sldMk cId="924178044" sldId="469"/>
        </pc:sldMkLst>
        <pc:spChg chg="mod">
          <ac:chgData name="Marcel Stroo" userId="9ac32c1c-7b9e-4da9-a781-f0b5acd5640e" providerId="ADAL" clId="{7D097261-7EE3-4BFD-9FCC-3D301F7BE621}" dt="2022-06-09T11:47:21.096" v="148" actId="6549"/>
          <ac:spMkLst>
            <pc:docMk/>
            <pc:sldMk cId="924178044" sldId="469"/>
            <ac:spMk id="3" creationId="{3F27E2D0-A9F1-6B5E-9E2E-8FA0D7A9F672}"/>
          </ac:spMkLst>
        </pc:spChg>
      </pc:sldChg>
      <pc:sldChg chg="addSp delSp modSp new mod addCm modNotesTx">
        <pc:chgData name="Marcel Stroo" userId="9ac32c1c-7b9e-4da9-a781-f0b5acd5640e" providerId="ADAL" clId="{7D097261-7EE3-4BFD-9FCC-3D301F7BE621}" dt="2022-06-09T12:00:21.137" v="426"/>
        <pc:sldMkLst>
          <pc:docMk/>
          <pc:sldMk cId="4171921046" sldId="475"/>
        </pc:sldMkLst>
        <pc:spChg chg="mod">
          <ac:chgData name="Marcel Stroo" userId="9ac32c1c-7b9e-4da9-a781-f0b5acd5640e" providerId="ADAL" clId="{7D097261-7EE3-4BFD-9FCC-3D301F7BE621}" dt="2022-06-09T11:58:52.789" v="242" actId="20577"/>
          <ac:spMkLst>
            <pc:docMk/>
            <pc:sldMk cId="4171921046" sldId="475"/>
            <ac:spMk id="2" creationId="{36A01058-EA68-8B8C-A5A9-086147EC65F6}"/>
          </ac:spMkLst>
        </pc:spChg>
        <pc:spChg chg="del">
          <ac:chgData name="Marcel Stroo" userId="9ac32c1c-7b9e-4da9-a781-f0b5acd5640e" providerId="ADAL" clId="{7D097261-7EE3-4BFD-9FCC-3D301F7BE621}" dt="2022-06-09T11:59:23.716" v="243" actId="22"/>
          <ac:spMkLst>
            <pc:docMk/>
            <pc:sldMk cId="4171921046" sldId="475"/>
            <ac:spMk id="3" creationId="{C20A43F0-0F21-3EA4-089E-45289810F5BF}"/>
          </ac:spMkLst>
        </pc:spChg>
        <pc:picChg chg="add mod ord">
          <ac:chgData name="Marcel Stroo" userId="9ac32c1c-7b9e-4da9-a781-f0b5acd5640e" providerId="ADAL" clId="{7D097261-7EE3-4BFD-9FCC-3D301F7BE621}" dt="2022-06-09T11:59:23.716" v="243" actId="22"/>
          <ac:picMkLst>
            <pc:docMk/>
            <pc:sldMk cId="4171921046" sldId="475"/>
            <ac:picMk id="5" creationId="{8F1BF5EE-0D77-FCAE-B8FA-0F67D7580F2E}"/>
          </ac:picMkLst>
        </pc:picChg>
      </pc:sldChg>
    </pc:docChg>
  </pc:docChgLst>
  <pc:docChgLst>
    <pc:chgData name="Hatice Polat" userId="d1531ad8-b03b-4075-8b2b-37a510b208b8" providerId="ADAL" clId="{FC3A938C-E45C-4AA3-BD75-8C1694FECFFB}"/>
    <pc:docChg chg="undo redo custSel addSld delSld modSld sldOrd">
      <pc:chgData name="Hatice Polat" userId="d1531ad8-b03b-4075-8b2b-37a510b208b8" providerId="ADAL" clId="{FC3A938C-E45C-4AA3-BD75-8C1694FECFFB}" dt="2022-05-04T08:51:28.057" v="7441" actId="20577"/>
      <pc:docMkLst>
        <pc:docMk/>
      </pc:docMkLst>
      <pc:sldChg chg="modSp new del mod ord">
        <pc:chgData name="Hatice Polat" userId="d1531ad8-b03b-4075-8b2b-37a510b208b8" providerId="ADAL" clId="{FC3A938C-E45C-4AA3-BD75-8C1694FECFFB}" dt="2022-04-21T07:55:00.707" v="73" actId="47"/>
        <pc:sldMkLst>
          <pc:docMk/>
          <pc:sldMk cId="3491700168" sldId="256"/>
        </pc:sldMkLst>
        <pc:spChg chg="mod">
          <ac:chgData name="Hatice Polat" userId="d1531ad8-b03b-4075-8b2b-37a510b208b8" providerId="ADAL" clId="{FC3A938C-E45C-4AA3-BD75-8C1694FECFFB}" dt="2022-04-21T07:54:52.425" v="71" actId="21"/>
          <ac:spMkLst>
            <pc:docMk/>
            <pc:sldMk cId="3491700168" sldId="256"/>
            <ac:spMk id="2" creationId="{E02E6F24-AB04-402F-BB6A-8798251F665B}"/>
          </ac:spMkLst>
        </pc:spChg>
      </pc:sldChg>
      <pc:sldChg chg="add del">
        <pc:chgData name="Hatice Polat" userId="d1531ad8-b03b-4075-8b2b-37a510b208b8" providerId="ADAL" clId="{FC3A938C-E45C-4AA3-BD75-8C1694FECFFB}" dt="2022-04-21T07:56:09.090" v="77" actId="47"/>
        <pc:sldMkLst>
          <pc:docMk/>
          <pc:sldMk cId="1255630867" sldId="257"/>
        </pc:sldMkLst>
      </pc:sldChg>
      <pc:sldChg chg="new del">
        <pc:chgData name="Hatice Polat" userId="d1531ad8-b03b-4075-8b2b-37a510b208b8" providerId="ADAL" clId="{FC3A938C-E45C-4AA3-BD75-8C1694FECFFB}" dt="2022-04-21T07:53:06.759" v="2" actId="2696"/>
        <pc:sldMkLst>
          <pc:docMk/>
          <pc:sldMk cId="2074060914" sldId="257"/>
        </pc:sldMkLst>
      </pc:sldChg>
      <pc:sldChg chg="add del">
        <pc:chgData name="Hatice Polat" userId="d1531ad8-b03b-4075-8b2b-37a510b208b8" providerId="ADAL" clId="{FC3A938C-E45C-4AA3-BD75-8C1694FECFFB}" dt="2022-04-21T07:55:51.655" v="75"/>
        <pc:sldMkLst>
          <pc:docMk/>
          <pc:sldMk cId="3781295588" sldId="257"/>
        </pc:sldMkLst>
      </pc:sldChg>
      <pc:sldChg chg="add del">
        <pc:chgData name="Hatice Polat" userId="d1531ad8-b03b-4075-8b2b-37a510b208b8" providerId="ADAL" clId="{FC3A938C-E45C-4AA3-BD75-8C1694FECFFB}" dt="2022-04-21T07:56:14.674" v="78" actId="47"/>
        <pc:sldMkLst>
          <pc:docMk/>
          <pc:sldMk cId="1329957724" sldId="258"/>
        </pc:sldMkLst>
      </pc:sldChg>
      <pc:sldChg chg="addSp delSp modSp add del mod">
        <pc:chgData name="Hatice Polat" userId="d1531ad8-b03b-4075-8b2b-37a510b208b8" providerId="ADAL" clId="{FC3A938C-E45C-4AA3-BD75-8C1694FECFFB}" dt="2022-04-21T11:52:09.111" v="121" actId="47"/>
        <pc:sldMkLst>
          <pc:docMk/>
          <pc:sldMk cId="3086107998" sldId="260"/>
        </pc:sldMkLst>
        <pc:spChg chg="mod">
          <ac:chgData name="Hatice Polat" userId="d1531ad8-b03b-4075-8b2b-37a510b208b8" providerId="ADAL" clId="{FC3A938C-E45C-4AA3-BD75-8C1694FECFFB}" dt="2022-04-21T07:57:36.497" v="100" actId="20577"/>
          <ac:spMkLst>
            <pc:docMk/>
            <pc:sldMk cId="3086107998" sldId="260"/>
            <ac:spMk id="2" creationId="{00000000-0000-0000-0000-000000000000}"/>
          </ac:spMkLst>
        </pc:spChg>
        <pc:spChg chg="mod">
          <ac:chgData name="Hatice Polat" userId="d1531ad8-b03b-4075-8b2b-37a510b208b8" providerId="ADAL" clId="{FC3A938C-E45C-4AA3-BD75-8C1694FECFFB}" dt="2022-04-21T07:57:12.297" v="90" actId="6549"/>
          <ac:spMkLst>
            <pc:docMk/>
            <pc:sldMk cId="3086107998" sldId="260"/>
            <ac:spMk id="3" creationId="{00000000-0000-0000-0000-000000000000}"/>
          </ac:spMkLst>
        </pc:spChg>
        <pc:spChg chg="add del">
          <ac:chgData name="Hatice Polat" userId="d1531ad8-b03b-4075-8b2b-37a510b208b8" providerId="ADAL" clId="{FC3A938C-E45C-4AA3-BD75-8C1694FECFFB}" dt="2022-04-21T11:50:35.514" v="104" actId="22"/>
          <ac:spMkLst>
            <pc:docMk/>
            <pc:sldMk cId="3086107998" sldId="260"/>
            <ac:spMk id="5" creationId="{1ABDA684-361F-475D-BC0E-09F641F2D1C6}"/>
          </ac:spMkLst>
        </pc:spChg>
      </pc:sldChg>
      <pc:sldChg chg="modSp add mod delCm modNotesTx">
        <pc:chgData name="Hatice Polat" userId="d1531ad8-b03b-4075-8b2b-37a510b208b8" providerId="ADAL" clId="{FC3A938C-E45C-4AA3-BD75-8C1694FECFFB}" dt="2022-04-21T13:59:53.785" v="1355" actId="20577"/>
        <pc:sldMkLst>
          <pc:docMk/>
          <pc:sldMk cId="2172965634" sldId="265"/>
        </pc:sldMkLst>
        <pc:spChg chg="mod">
          <ac:chgData name="Hatice Polat" userId="d1531ad8-b03b-4075-8b2b-37a510b208b8" providerId="ADAL" clId="{FC3A938C-E45C-4AA3-BD75-8C1694FECFFB}" dt="2022-04-21T13:59:53.785" v="1355" actId="20577"/>
          <ac:spMkLst>
            <pc:docMk/>
            <pc:sldMk cId="2172965634" sldId="265"/>
            <ac:spMk id="2" creationId="{00000000-0000-0000-0000-000000000000}"/>
          </ac:spMkLst>
        </pc:spChg>
      </pc:sldChg>
      <pc:sldChg chg="modSp new del mod">
        <pc:chgData name="Hatice Polat" userId="d1531ad8-b03b-4075-8b2b-37a510b208b8" providerId="ADAL" clId="{FC3A938C-E45C-4AA3-BD75-8C1694FECFFB}" dt="2022-04-21T07:57:30.308" v="91" actId="47"/>
        <pc:sldMkLst>
          <pc:docMk/>
          <pc:sldMk cId="2202480489" sldId="266"/>
        </pc:sldMkLst>
        <pc:spChg chg="mod">
          <ac:chgData name="Hatice Polat" userId="d1531ad8-b03b-4075-8b2b-37a510b208b8" providerId="ADAL" clId="{FC3A938C-E45C-4AA3-BD75-8C1694FECFFB}" dt="2022-04-21T07:56:44.289" v="89" actId="20577"/>
          <ac:spMkLst>
            <pc:docMk/>
            <pc:sldMk cId="2202480489" sldId="266"/>
            <ac:spMk id="2" creationId="{95F1612B-9868-4231-B932-953D67BC6AD4}"/>
          </ac:spMkLst>
        </pc:spChg>
      </pc:sldChg>
      <pc:sldChg chg="new del">
        <pc:chgData name="Hatice Polat" userId="d1531ad8-b03b-4075-8b2b-37a510b208b8" providerId="ADAL" clId="{FC3A938C-E45C-4AA3-BD75-8C1694FECFFB}" dt="2022-04-21T11:52:11.125" v="122" actId="47"/>
        <pc:sldMkLst>
          <pc:docMk/>
          <pc:sldMk cId="2875901914" sldId="266"/>
        </pc:sldMkLst>
      </pc:sldChg>
      <pc:sldChg chg="add del">
        <pc:chgData name="Hatice Polat" userId="d1531ad8-b03b-4075-8b2b-37a510b208b8" providerId="ADAL" clId="{FC3A938C-E45C-4AA3-BD75-8C1694FECFFB}" dt="2022-04-21T14:12:25.734" v="1616" actId="2696"/>
        <pc:sldMkLst>
          <pc:docMk/>
          <pc:sldMk cId="1246669885" sldId="275"/>
        </pc:sldMkLst>
      </pc:sldChg>
      <pc:sldChg chg="add del">
        <pc:chgData name="Hatice Polat" userId="d1531ad8-b03b-4075-8b2b-37a510b208b8" providerId="ADAL" clId="{FC3A938C-E45C-4AA3-BD75-8C1694FECFFB}" dt="2022-05-03T10:46:51.593" v="3120" actId="47"/>
        <pc:sldMkLst>
          <pc:docMk/>
          <pc:sldMk cId="2662214933" sldId="275"/>
        </pc:sldMkLst>
      </pc:sldChg>
      <pc:sldChg chg="modSp add mod ord modAnim modNotesTx">
        <pc:chgData name="Hatice Polat" userId="d1531ad8-b03b-4075-8b2b-37a510b208b8" providerId="ADAL" clId="{FC3A938C-E45C-4AA3-BD75-8C1694FECFFB}" dt="2022-05-04T08:07:46.575" v="6589"/>
        <pc:sldMkLst>
          <pc:docMk/>
          <pc:sldMk cId="2026172986" sldId="277"/>
        </pc:sldMkLst>
        <pc:spChg chg="mod">
          <ac:chgData name="Hatice Polat" userId="d1531ad8-b03b-4075-8b2b-37a510b208b8" providerId="ADAL" clId="{FC3A938C-E45C-4AA3-BD75-8C1694FECFFB}" dt="2022-05-03T12:32:42.571" v="3372" actId="6549"/>
          <ac:spMkLst>
            <pc:docMk/>
            <pc:sldMk cId="2026172986" sldId="277"/>
            <ac:spMk id="2" creationId="{6AD3A596-6223-4227-AC15-BF202E060BFC}"/>
          </ac:spMkLst>
        </pc:spChg>
        <pc:spChg chg="mod">
          <ac:chgData name="Hatice Polat" userId="d1531ad8-b03b-4075-8b2b-37a510b208b8" providerId="ADAL" clId="{FC3A938C-E45C-4AA3-BD75-8C1694FECFFB}" dt="2022-05-04T08:07:35.025" v="6587" actId="20577"/>
          <ac:spMkLst>
            <pc:docMk/>
            <pc:sldMk cId="2026172986" sldId="277"/>
            <ac:spMk id="3" creationId="{CCEC253C-2854-4085-A9AD-D76300C3AD90}"/>
          </ac:spMkLst>
        </pc:spChg>
      </pc:sldChg>
      <pc:sldChg chg="addSp delSp modSp add del mod ord">
        <pc:chgData name="Hatice Polat" userId="d1531ad8-b03b-4075-8b2b-37a510b208b8" providerId="ADAL" clId="{FC3A938C-E45C-4AA3-BD75-8C1694FECFFB}" dt="2022-05-03T15:44:23.725" v="5993" actId="20577"/>
        <pc:sldMkLst>
          <pc:docMk/>
          <pc:sldMk cId="2592371027" sldId="284"/>
        </pc:sldMkLst>
        <pc:spChg chg="mod">
          <ac:chgData name="Hatice Polat" userId="d1531ad8-b03b-4075-8b2b-37a510b208b8" providerId="ADAL" clId="{FC3A938C-E45C-4AA3-BD75-8C1694FECFFB}" dt="2022-05-03T15:44:23.725" v="5993" actId="20577"/>
          <ac:spMkLst>
            <pc:docMk/>
            <pc:sldMk cId="2592371027" sldId="284"/>
            <ac:spMk id="3" creationId="{856F328A-90C9-4C14-9772-D7C68FEBFF54}"/>
          </ac:spMkLst>
        </pc:spChg>
        <pc:graphicFrameChg chg="add del mod">
          <ac:chgData name="Hatice Polat" userId="d1531ad8-b03b-4075-8b2b-37a510b208b8" providerId="ADAL" clId="{FC3A938C-E45C-4AA3-BD75-8C1694FECFFB}" dt="2022-05-03T10:39:35.401" v="3100"/>
          <ac:graphicFrameMkLst>
            <pc:docMk/>
            <pc:sldMk cId="2592371027" sldId="284"/>
            <ac:graphicFrameMk id="4" creationId="{1A783217-6881-CAF3-6C81-CC2C3244F095}"/>
          </ac:graphicFrameMkLst>
        </pc:graphicFrameChg>
      </pc:sldChg>
      <pc:sldChg chg="addSp modSp add mod modNotesTx">
        <pc:chgData name="Hatice Polat" userId="d1531ad8-b03b-4075-8b2b-37a510b208b8" providerId="ADAL" clId="{FC3A938C-E45C-4AA3-BD75-8C1694FECFFB}" dt="2022-05-03T15:16:20.357" v="5454"/>
        <pc:sldMkLst>
          <pc:docMk/>
          <pc:sldMk cId="2500743699" sldId="287"/>
        </pc:sldMkLst>
        <pc:spChg chg="add mod">
          <ac:chgData name="Hatice Polat" userId="d1531ad8-b03b-4075-8b2b-37a510b208b8" providerId="ADAL" clId="{FC3A938C-E45C-4AA3-BD75-8C1694FECFFB}" dt="2022-04-22T08:07:44.716" v="2622" actId="14100"/>
          <ac:spMkLst>
            <pc:docMk/>
            <pc:sldMk cId="2500743699" sldId="287"/>
            <ac:spMk id="3" creationId="{93C39833-7F34-4BA5-B8ED-A7D94D8E3BB1}"/>
          </ac:spMkLst>
        </pc:spChg>
        <pc:spChg chg="add mod">
          <ac:chgData name="Hatice Polat" userId="d1531ad8-b03b-4075-8b2b-37a510b208b8" providerId="ADAL" clId="{FC3A938C-E45C-4AA3-BD75-8C1694FECFFB}" dt="2022-05-03T15:16:20.357" v="5454"/>
          <ac:spMkLst>
            <pc:docMk/>
            <pc:sldMk cId="2500743699" sldId="287"/>
            <ac:spMk id="5" creationId="{BF17B70B-132D-C070-755A-531E49991ADB}"/>
          </ac:spMkLst>
        </pc:spChg>
        <pc:graphicFrameChg chg="mod">
          <ac:chgData name="Hatice Polat" userId="d1531ad8-b03b-4075-8b2b-37a510b208b8" providerId="ADAL" clId="{FC3A938C-E45C-4AA3-BD75-8C1694FECFFB}" dt="2022-04-21T14:57:30.275" v="2266" actId="1076"/>
          <ac:graphicFrameMkLst>
            <pc:docMk/>
            <pc:sldMk cId="2500743699" sldId="287"/>
            <ac:graphicFrameMk id="4" creationId="{D591B8F6-5B9A-4F26-9F40-7DFC11F9421A}"/>
          </ac:graphicFrameMkLst>
        </pc:graphicFrameChg>
      </pc:sldChg>
      <pc:sldChg chg="add del">
        <pc:chgData name="Hatice Polat" userId="d1531ad8-b03b-4075-8b2b-37a510b208b8" providerId="ADAL" clId="{FC3A938C-E45C-4AA3-BD75-8C1694FECFFB}" dt="2022-05-03T15:17:15.919" v="5459" actId="47"/>
        <pc:sldMkLst>
          <pc:docMk/>
          <pc:sldMk cId="3418087889" sldId="291"/>
        </pc:sldMkLst>
      </pc:sldChg>
      <pc:sldChg chg="add">
        <pc:chgData name="Hatice Polat" userId="d1531ad8-b03b-4075-8b2b-37a510b208b8" providerId="ADAL" clId="{FC3A938C-E45C-4AA3-BD75-8C1694FECFFB}" dt="2022-05-03T10:47:14.520" v="3122"/>
        <pc:sldMkLst>
          <pc:docMk/>
          <pc:sldMk cId="1925915778" sldId="292"/>
        </pc:sldMkLst>
      </pc:sldChg>
      <pc:sldChg chg="modSp add del mod">
        <pc:chgData name="Hatice Polat" userId="d1531ad8-b03b-4075-8b2b-37a510b208b8" providerId="ADAL" clId="{FC3A938C-E45C-4AA3-BD75-8C1694FECFFB}" dt="2022-05-03T15:20:11.043" v="5512" actId="47"/>
        <pc:sldMkLst>
          <pc:docMk/>
          <pc:sldMk cId="3502813572" sldId="293"/>
        </pc:sldMkLst>
        <pc:spChg chg="mod">
          <ac:chgData name="Hatice Polat" userId="d1531ad8-b03b-4075-8b2b-37a510b208b8" providerId="ADAL" clId="{FC3A938C-E45C-4AA3-BD75-8C1694FECFFB}" dt="2022-05-03T15:19:45.208" v="5511" actId="20577"/>
          <ac:spMkLst>
            <pc:docMk/>
            <pc:sldMk cId="3502813572" sldId="293"/>
            <ac:spMk id="2" creationId="{888D5C66-47ED-4C8D-88B5-249A4C963175}"/>
          </ac:spMkLst>
        </pc:spChg>
      </pc:sldChg>
      <pc:sldChg chg="modSp add del mod modNotesTx">
        <pc:chgData name="Hatice Polat" userId="d1531ad8-b03b-4075-8b2b-37a510b208b8" providerId="ADAL" clId="{FC3A938C-E45C-4AA3-BD75-8C1694FECFFB}" dt="2022-05-03T14:57:10.815" v="5077" actId="20577"/>
        <pc:sldMkLst>
          <pc:docMk/>
          <pc:sldMk cId="2654756014" sldId="301"/>
        </pc:sldMkLst>
        <pc:spChg chg="mod">
          <ac:chgData name="Hatice Polat" userId="d1531ad8-b03b-4075-8b2b-37a510b208b8" providerId="ADAL" clId="{FC3A938C-E45C-4AA3-BD75-8C1694FECFFB}" dt="2022-04-21T14:06:43.328" v="1393" actId="20577"/>
          <ac:spMkLst>
            <pc:docMk/>
            <pc:sldMk cId="2654756014" sldId="301"/>
            <ac:spMk id="3" creationId="{A9884EC9-AF08-4200-9DFE-FB8FEED0DE5E}"/>
          </ac:spMkLst>
        </pc:spChg>
      </pc:sldChg>
      <pc:sldChg chg="add del">
        <pc:chgData name="Hatice Polat" userId="d1531ad8-b03b-4075-8b2b-37a510b208b8" providerId="ADAL" clId="{FC3A938C-E45C-4AA3-BD75-8C1694FECFFB}" dt="2022-05-03T10:47:14.520" v="3122"/>
        <pc:sldMkLst>
          <pc:docMk/>
          <pc:sldMk cId="3550690530" sldId="304"/>
        </pc:sldMkLst>
      </pc:sldChg>
      <pc:sldChg chg="add del">
        <pc:chgData name="Hatice Polat" userId="d1531ad8-b03b-4075-8b2b-37a510b208b8" providerId="ADAL" clId="{FC3A938C-E45C-4AA3-BD75-8C1694FECFFB}" dt="2022-05-03T10:46:49.969" v="3119" actId="47"/>
        <pc:sldMkLst>
          <pc:docMk/>
          <pc:sldMk cId="3924583310" sldId="304"/>
        </pc:sldMkLst>
      </pc:sldChg>
      <pc:sldChg chg="add del">
        <pc:chgData name="Hatice Polat" userId="d1531ad8-b03b-4075-8b2b-37a510b208b8" providerId="ADAL" clId="{FC3A938C-E45C-4AA3-BD75-8C1694FECFFB}" dt="2022-05-03T10:46:46.253" v="3118" actId="47"/>
        <pc:sldMkLst>
          <pc:docMk/>
          <pc:sldMk cId="433825635" sldId="305"/>
        </pc:sldMkLst>
      </pc:sldChg>
      <pc:sldChg chg="add del">
        <pc:chgData name="Hatice Polat" userId="d1531ad8-b03b-4075-8b2b-37a510b208b8" providerId="ADAL" clId="{FC3A938C-E45C-4AA3-BD75-8C1694FECFFB}" dt="2022-04-21T14:12:25.734" v="1616" actId="2696"/>
        <pc:sldMkLst>
          <pc:docMk/>
          <pc:sldMk cId="1325314994" sldId="305"/>
        </pc:sldMkLst>
      </pc:sldChg>
      <pc:sldChg chg="modSp add mod modNotesTx">
        <pc:chgData name="Hatice Polat" userId="d1531ad8-b03b-4075-8b2b-37a510b208b8" providerId="ADAL" clId="{FC3A938C-E45C-4AA3-BD75-8C1694FECFFB}" dt="2022-05-03T15:26:18.157" v="5711" actId="1076"/>
        <pc:sldMkLst>
          <pc:docMk/>
          <pc:sldMk cId="442765764" sldId="306"/>
        </pc:sldMkLst>
        <pc:spChg chg="mod">
          <ac:chgData name="Hatice Polat" userId="d1531ad8-b03b-4075-8b2b-37a510b208b8" providerId="ADAL" clId="{FC3A938C-E45C-4AA3-BD75-8C1694FECFFB}" dt="2022-05-03T15:26:11.624" v="5709" actId="20577"/>
          <ac:spMkLst>
            <pc:docMk/>
            <pc:sldMk cId="442765764" sldId="306"/>
            <ac:spMk id="3" creationId="{B7BD61A7-7374-4327-A657-89902276E2DF}"/>
          </ac:spMkLst>
        </pc:spChg>
        <pc:picChg chg="mod">
          <ac:chgData name="Hatice Polat" userId="d1531ad8-b03b-4075-8b2b-37a510b208b8" providerId="ADAL" clId="{FC3A938C-E45C-4AA3-BD75-8C1694FECFFB}" dt="2022-05-03T15:26:18.157" v="5711" actId="1076"/>
          <ac:picMkLst>
            <pc:docMk/>
            <pc:sldMk cId="442765764" sldId="306"/>
            <ac:picMk id="4" creationId="{F63EA822-0AD6-4431-A2F9-8C7F0D5A70D7}"/>
          </ac:picMkLst>
        </pc:picChg>
      </pc:sldChg>
      <pc:sldChg chg="add modNotesTx">
        <pc:chgData name="Hatice Polat" userId="d1531ad8-b03b-4075-8b2b-37a510b208b8" providerId="ADAL" clId="{FC3A938C-E45C-4AA3-BD75-8C1694FECFFB}" dt="2022-05-03T15:05:40.589" v="5235" actId="6549"/>
        <pc:sldMkLst>
          <pc:docMk/>
          <pc:sldMk cId="798955724" sldId="309"/>
        </pc:sldMkLst>
      </pc:sldChg>
      <pc:sldChg chg="add">
        <pc:chgData name="Hatice Polat" userId="d1531ad8-b03b-4075-8b2b-37a510b208b8" providerId="ADAL" clId="{FC3A938C-E45C-4AA3-BD75-8C1694FECFFB}" dt="2022-05-03T10:41:00.961" v="3106"/>
        <pc:sldMkLst>
          <pc:docMk/>
          <pc:sldMk cId="4081098462" sldId="313"/>
        </pc:sldMkLst>
      </pc:sldChg>
      <pc:sldChg chg="modSp add mod ord modClrScheme modAnim addCm chgLayout modNotesTx">
        <pc:chgData name="Hatice Polat" userId="d1531ad8-b03b-4075-8b2b-37a510b208b8" providerId="ADAL" clId="{FC3A938C-E45C-4AA3-BD75-8C1694FECFFB}" dt="2022-05-04T08:32:34.005" v="6859"/>
        <pc:sldMkLst>
          <pc:docMk/>
          <pc:sldMk cId="26816754" sldId="315"/>
        </pc:sldMkLst>
        <pc:spChg chg="mod ord">
          <ac:chgData name="Hatice Polat" userId="d1531ad8-b03b-4075-8b2b-37a510b208b8" providerId="ADAL" clId="{FC3A938C-E45C-4AA3-BD75-8C1694FECFFB}" dt="2022-05-04T08:10:18.909" v="6653" actId="700"/>
          <ac:spMkLst>
            <pc:docMk/>
            <pc:sldMk cId="26816754" sldId="315"/>
            <ac:spMk id="2" creationId="{00000000-0000-0000-0000-000000000000}"/>
          </ac:spMkLst>
        </pc:spChg>
        <pc:spChg chg="mod ord">
          <ac:chgData name="Hatice Polat" userId="d1531ad8-b03b-4075-8b2b-37a510b208b8" providerId="ADAL" clId="{FC3A938C-E45C-4AA3-BD75-8C1694FECFFB}" dt="2022-05-04T08:10:22.487" v="6654" actId="20577"/>
          <ac:spMkLst>
            <pc:docMk/>
            <pc:sldMk cId="26816754" sldId="315"/>
            <ac:spMk id="3" creationId="{00000000-0000-0000-0000-000000000000}"/>
          </ac:spMkLst>
        </pc:spChg>
      </pc:sldChg>
      <pc:sldChg chg="add del delCm">
        <pc:chgData name="Hatice Polat" userId="d1531ad8-b03b-4075-8b2b-37a510b208b8" providerId="ADAL" clId="{FC3A938C-E45C-4AA3-BD75-8C1694FECFFB}" dt="2022-05-03T10:40:05.957" v="3104" actId="47"/>
        <pc:sldMkLst>
          <pc:docMk/>
          <pc:sldMk cId="204844233" sldId="327"/>
        </pc:sldMkLst>
      </pc:sldChg>
      <pc:sldChg chg="add">
        <pc:chgData name="Hatice Polat" userId="d1531ad8-b03b-4075-8b2b-37a510b208b8" providerId="ADAL" clId="{FC3A938C-E45C-4AA3-BD75-8C1694FECFFB}" dt="2022-05-03T15:47:42.248" v="6056"/>
        <pc:sldMkLst>
          <pc:docMk/>
          <pc:sldMk cId="2840358031" sldId="327"/>
        </pc:sldMkLst>
      </pc:sldChg>
      <pc:sldChg chg="modSp add mod">
        <pc:chgData name="Hatice Polat" userId="d1531ad8-b03b-4075-8b2b-37a510b208b8" providerId="ADAL" clId="{FC3A938C-E45C-4AA3-BD75-8C1694FECFFB}" dt="2022-05-04T08:04:00.002" v="6536" actId="20577"/>
        <pc:sldMkLst>
          <pc:docMk/>
          <pc:sldMk cId="731946432" sldId="328"/>
        </pc:sldMkLst>
        <pc:spChg chg="mod">
          <ac:chgData name="Hatice Polat" userId="d1531ad8-b03b-4075-8b2b-37a510b208b8" providerId="ADAL" clId="{FC3A938C-E45C-4AA3-BD75-8C1694FECFFB}" dt="2022-05-04T08:04:00.002" v="6536" actId="20577"/>
          <ac:spMkLst>
            <pc:docMk/>
            <pc:sldMk cId="731946432" sldId="328"/>
            <ac:spMk id="3" creationId="{060E8360-0FB0-4F9A-84C9-CB2E8BAB6FFD}"/>
          </ac:spMkLst>
        </pc:spChg>
      </pc:sldChg>
      <pc:sldChg chg="addSp modSp add mod ord modNotesTx">
        <pc:chgData name="Hatice Polat" userId="d1531ad8-b03b-4075-8b2b-37a510b208b8" providerId="ADAL" clId="{FC3A938C-E45C-4AA3-BD75-8C1694FECFFB}" dt="2022-05-04T08:25:16.379" v="6797" actId="1076"/>
        <pc:sldMkLst>
          <pc:docMk/>
          <pc:sldMk cId="1389706769" sldId="329"/>
        </pc:sldMkLst>
        <pc:spChg chg="mod">
          <ac:chgData name="Hatice Polat" userId="d1531ad8-b03b-4075-8b2b-37a510b208b8" providerId="ADAL" clId="{FC3A938C-E45C-4AA3-BD75-8C1694FECFFB}" dt="2022-05-04T08:23:13.235" v="6791" actId="20577"/>
          <ac:spMkLst>
            <pc:docMk/>
            <pc:sldMk cId="1389706769" sldId="329"/>
            <ac:spMk id="3" creationId="{00000000-0000-0000-0000-000000000000}"/>
          </ac:spMkLst>
        </pc:spChg>
        <pc:picChg chg="add mod">
          <ac:chgData name="Hatice Polat" userId="d1531ad8-b03b-4075-8b2b-37a510b208b8" providerId="ADAL" clId="{FC3A938C-E45C-4AA3-BD75-8C1694FECFFB}" dt="2022-05-04T08:25:16.379" v="6797" actId="1076"/>
          <ac:picMkLst>
            <pc:docMk/>
            <pc:sldMk cId="1389706769" sldId="329"/>
            <ac:picMk id="5" creationId="{94201DE3-1687-EEB2-20E5-AC48E1D75F14}"/>
          </ac:picMkLst>
        </pc:picChg>
      </pc:sldChg>
      <pc:sldChg chg="add del">
        <pc:chgData name="Hatice Polat" userId="d1531ad8-b03b-4075-8b2b-37a510b208b8" providerId="ADAL" clId="{FC3A938C-E45C-4AA3-BD75-8C1694FECFFB}" dt="2022-04-21T14:13:23.543" v="1624" actId="2696"/>
        <pc:sldMkLst>
          <pc:docMk/>
          <pc:sldMk cId="2620027763" sldId="331"/>
        </pc:sldMkLst>
      </pc:sldChg>
      <pc:sldChg chg="modSp add del mod ord">
        <pc:chgData name="Hatice Polat" userId="d1531ad8-b03b-4075-8b2b-37a510b208b8" providerId="ADAL" clId="{FC3A938C-E45C-4AA3-BD75-8C1694FECFFB}" dt="2022-05-03T10:40:24.093" v="3105" actId="47"/>
        <pc:sldMkLst>
          <pc:docMk/>
          <pc:sldMk cId="2923566844" sldId="331"/>
        </pc:sldMkLst>
        <pc:spChg chg="mod">
          <ac:chgData name="Hatice Polat" userId="d1531ad8-b03b-4075-8b2b-37a510b208b8" providerId="ADAL" clId="{FC3A938C-E45C-4AA3-BD75-8C1694FECFFB}" dt="2022-04-21T14:37:55.439" v="1847" actId="20577"/>
          <ac:spMkLst>
            <pc:docMk/>
            <pc:sldMk cId="2923566844" sldId="331"/>
            <ac:spMk id="3" creationId="{C256188E-9D18-465F-B60C-A10A6CB8FB75}"/>
          </ac:spMkLst>
        </pc:spChg>
      </pc:sldChg>
      <pc:sldChg chg="modSp add mod ord modNotesTx">
        <pc:chgData name="Hatice Polat" userId="d1531ad8-b03b-4075-8b2b-37a510b208b8" providerId="ADAL" clId="{FC3A938C-E45C-4AA3-BD75-8C1694FECFFB}" dt="2022-05-04T08:15:52.185" v="6664" actId="207"/>
        <pc:sldMkLst>
          <pc:docMk/>
          <pc:sldMk cId="3088752298" sldId="332"/>
        </pc:sldMkLst>
        <pc:spChg chg="mod">
          <ac:chgData name="Hatice Polat" userId="d1531ad8-b03b-4075-8b2b-37a510b208b8" providerId="ADAL" clId="{FC3A938C-E45C-4AA3-BD75-8C1694FECFFB}" dt="2022-05-03T10:42:03.014" v="3109" actId="20577"/>
          <ac:spMkLst>
            <pc:docMk/>
            <pc:sldMk cId="3088752298" sldId="332"/>
            <ac:spMk id="2" creationId="{6DD6EAB7-62AA-4836-96C0-F9C70AEAAA47}"/>
          </ac:spMkLst>
        </pc:spChg>
        <pc:spChg chg="mod">
          <ac:chgData name="Hatice Polat" userId="d1531ad8-b03b-4075-8b2b-37a510b208b8" providerId="ADAL" clId="{FC3A938C-E45C-4AA3-BD75-8C1694FECFFB}" dt="2022-05-04T08:15:52.185" v="6664" actId="207"/>
          <ac:spMkLst>
            <pc:docMk/>
            <pc:sldMk cId="3088752298" sldId="332"/>
            <ac:spMk id="3" creationId="{9355B963-C38F-41F8-BEAB-716B9C8C05B7}"/>
          </ac:spMkLst>
        </pc:spChg>
      </pc:sldChg>
      <pc:sldChg chg="add del">
        <pc:chgData name="Hatice Polat" userId="d1531ad8-b03b-4075-8b2b-37a510b208b8" providerId="ADAL" clId="{FC3A938C-E45C-4AA3-BD75-8C1694FECFFB}" dt="2022-04-21T14:13:23.543" v="1624" actId="2696"/>
        <pc:sldMkLst>
          <pc:docMk/>
          <pc:sldMk cId="3252872042" sldId="332"/>
        </pc:sldMkLst>
      </pc:sldChg>
      <pc:sldChg chg="modSp add mod">
        <pc:chgData name="Hatice Polat" userId="d1531ad8-b03b-4075-8b2b-37a510b208b8" providerId="ADAL" clId="{FC3A938C-E45C-4AA3-BD75-8C1694FECFFB}" dt="2022-05-04T08:10:02.651" v="6651" actId="20577"/>
        <pc:sldMkLst>
          <pc:docMk/>
          <pc:sldMk cId="3173899651" sldId="333"/>
        </pc:sldMkLst>
        <pc:spChg chg="mod">
          <ac:chgData name="Hatice Polat" userId="d1531ad8-b03b-4075-8b2b-37a510b208b8" providerId="ADAL" clId="{FC3A938C-E45C-4AA3-BD75-8C1694FECFFB}" dt="2022-05-04T08:10:02.651" v="6651" actId="20577"/>
          <ac:spMkLst>
            <pc:docMk/>
            <pc:sldMk cId="3173899651" sldId="333"/>
            <ac:spMk id="2" creationId="{7259F7DB-3FF1-44AF-9DBB-A2745543E18C}"/>
          </ac:spMkLst>
        </pc:spChg>
      </pc:sldChg>
      <pc:sldChg chg="add modNotesTx">
        <pc:chgData name="Hatice Polat" userId="d1531ad8-b03b-4075-8b2b-37a510b208b8" providerId="ADAL" clId="{FC3A938C-E45C-4AA3-BD75-8C1694FECFFB}" dt="2022-05-03T15:39:12.545" v="5924" actId="20577"/>
        <pc:sldMkLst>
          <pc:docMk/>
          <pc:sldMk cId="3053122286" sldId="337"/>
        </pc:sldMkLst>
      </pc:sldChg>
      <pc:sldChg chg="add del modNotesTx">
        <pc:chgData name="Hatice Polat" userId="d1531ad8-b03b-4075-8b2b-37a510b208b8" providerId="ADAL" clId="{FC3A938C-E45C-4AA3-BD75-8C1694FECFFB}" dt="2022-05-03T15:18:41.534" v="5471" actId="20577"/>
        <pc:sldMkLst>
          <pc:docMk/>
          <pc:sldMk cId="3940267537" sldId="338"/>
        </pc:sldMkLst>
      </pc:sldChg>
      <pc:sldChg chg="add del">
        <pc:chgData name="Hatice Polat" userId="d1531ad8-b03b-4075-8b2b-37a510b208b8" providerId="ADAL" clId="{FC3A938C-E45C-4AA3-BD75-8C1694FECFFB}" dt="2022-05-03T10:46:52.574" v="3121" actId="47"/>
        <pc:sldMkLst>
          <pc:docMk/>
          <pc:sldMk cId="4279105684" sldId="338"/>
        </pc:sldMkLst>
      </pc:sldChg>
      <pc:sldChg chg="modSp new mod modNotesTx">
        <pc:chgData name="Hatice Polat" userId="d1531ad8-b03b-4075-8b2b-37a510b208b8" providerId="ADAL" clId="{FC3A938C-E45C-4AA3-BD75-8C1694FECFFB}" dt="2022-05-03T15:24:48.955" v="5693" actId="20577"/>
        <pc:sldMkLst>
          <pc:docMk/>
          <pc:sldMk cId="1608638867" sldId="339"/>
        </pc:sldMkLst>
        <pc:spChg chg="mod">
          <ac:chgData name="Hatice Polat" userId="d1531ad8-b03b-4075-8b2b-37a510b208b8" providerId="ADAL" clId="{FC3A938C-E45C-4AA3-BD75-8C1694FECFFB}" dt="2022-05-03T12:50:51.817" v="3442" actId="20577"/>
          <ac:spMkLst>
            <pc:docMk/>
            <pc:sldMk cId="1608638867" sldId="339"/>
            <ac:spMk id="2" creationId="{180A08B8-43F3-45C5-8E89-26F45194A53A}"/>
          </ac:spMkLst>
        </pc:spChg>
        <pc:spChg chg="mod">
          <ac:chgData name="Hatice Polat" userId="d1531ad8-b03b-4075-8b2b-37a510b208b8" providerId="ADAL" clId="{FC3A938C-E45C-4AA3-BD75-8C1694FECFFB}" dt="2022-05-03T15:24:48.955" v="5693" actId="20577"/>
          <ac:spMkLst>
            <pc:docMk/>
            <pc:sldMk cId="1608638867" sldId="339"/>
            <ac:spMk id="3" creationId="{0810512D-4619-471A-BA23-BA459F21B0E2}"/>
          </ac:spMkLst>
        </pc:spChg>
      </pc:sldChg>
      <pc:sldChg chg="modSp add mod ord modNotesTx">
        <pc:chgData name="Hatice Polat" userId="d1531ad8-b03b-4075-8b2b-37a510b208b8" providerId="ADAL" clId="{FC3A938C-E45C-4AA3-BD75-8C1694FECFFB}" dt="2022-05-03T15:40:36.418" v="5927"/>
        <pc:sldMkLst>
          <pc:docMk/>
          <pc:sldMk cId="320084703" sldId="340"/>
        </pc:sldMkLst>
        <pc:spChg chg="mod">
          <ac:chgData name="Hatice Polat" userId="d1531ad8-b03b-4075-8b2b-37a510b208b8" providerId="ADAL" clId="{FC3A938C-E45C-4AA3-BD75-8C1694FECFFB}" dt="2022-05-03T14:15:36.601" v="4503" actId="20577"/>
          <ac:spMkLst>
            <pc:docMk/>
            <pc:sldMk cId="320084703" sldId="340"/>
            <ac:spMk id="2" creationId="{03CEEC24-DEB4-42EB-BE21-9FAEDD835DC8}"/>
          </ac:spMkLst>
        </pc:spChg>
        <pc:spChg chg="mod">
          <ac:chgData name="Hatice Polat" userId="d1531ad8-b03b-4075-8b2b-37a510b208b8" providerId="ADAL" clId="{FC3A938C-E45C-4AA3-BD75-8C1694FECFFB}" dt="2022-05-03T15:26:08.474" v="5708" actId="20577"/>
          <ac:spMkLst>
            <pc:docMk/>
            <pc:sldMk cId="320084703" sldId="340"/>
            <ac:spMk id="3" creationId="{09B94F11-37FA-40EC-88B7-E0F2AFAE897F}"/>
          </ac:spMkLst>
        </pc:spChg>
      </pc:sldChg>
      <pc:sldChg chg="add delCm">
        <pc:chgData name="Hatice Polat" userId="d1531ad8-b03b-4075-8b2b-37a510b208b8" providerId="ADAL" clId="{FC3A938C-E45C-4AA3-BD75-8C1694FECFFB}" dt="2022-05-03T12:01:31.088" v="3123"/>
        <pc:sldMkLst>
          <pc:docMk/>
          <pc:sldMk cId="1980997816" sldId="341"/>
        </pc:sldMkLst>
      </pc:sldChg>
      <pc:sldChg chg="modSp new mod ord modNotesTx">
        <pc:chgData name="Hatice Polat" userId="d1531ad8-b03b-4075-8b2b-37a510b208b8" providerId="ADAL" clId="{FC3A938C-E45C-4AA3-BD75-8C1694FECFFB}" dt="2022-05-03T14:16:08.364" v="4505" actId="113"/>
        <pc:sldMkLst>
          <pc:docMk/>
          <pc:sldMk cId="1570618048" sldId="342"/>
        </pc:sldMkLst>
        <pc:spChg chg="mod">
          <ac:chgData name="Hatice Polat" userId="d1531ad8-b03b-4075-8b2b-37a510b208b8" providerId="ADAL" clId="{FC3A938C-E45C-4AA3-BD75-8C1694FECFFB}" dt="2022-05-03T14:15:55.461" v="4504" actId="20577"/>
          <ac:spMkLst>
            <pc:docMk/>
            <pc:sldMk cId="1570618048" sldId="342"/>
            <ac:spMk id="2" creationId="{FBEC299E-1181-4396-BEDA-5895FDFB0194}"/>
          </ac:spMkLst>
        </pc:spChg>
        <pc:spChg chg="mod">
          <ac:chgData name="Hatice Polat" userId="d1531ad8-b03b-4075-8b2b-37a510b208b8" providerId="ADAL" clId="{FC3A938C-E45C-4AA3-BD75-8C1694FECFFB}" dt="2022-05-03T14:16:08.364" v="4505" actId="113"/>
          <ac:spMkLst>
            <pc:docMk/>
            <pc:sldMk cId="1570618048" sldId="342"/>
            <ac:spMk id="3" creationId="{1DE32697-B07B-4333-B0EF-7B9BEFBA6459}"/>
          </ac:spMkLst>
        </pc:spChg>
      </pc:sldChg>
      <pc:sldChg chg="modSp new del mod ord modNotesTx">
        <pc:chgData name="Hatice Polat" userId="d1531ad8-b03b-4075-8b2b-37a510b208b8" providerId="ADAL" clId="{FC3A938C-E45C-4AA3-BD75-8C1694FECFFB}" dt="2022-05-03T13:28:22.238" v="4270" actId="47"/>
        <pc:sldMkLst>
          <pc:docMk/>
          <pc:sldMk cId="2172714576" sldId="343"/>
        </pc:sldMkLst>
        <pc:spChg chg="mod">
          <ac:chgData name="Hatice Polat" userId="d1531ad8-b03b-4075-8b2b-37a510b208b8" providerId="ADAL" clId="{FC3A938C-E45C-4AA3-BD75-8C1694FECFFB}" dt="2022-05-03T12:59:38.012" v="4157" actId="21"/>
          <ac:spMkLst>
            <pc:docMk/>
            <pc:sldMk cId="2172714576" sldId="343"/>
            <ac:spMk id="3" creationId="{9584AC23-5852-4768-853F-94E2E944561F}"/>
          </ac:spMkLst>
        </pc:spChg>
      </pc:sldChg>
      <pc:sldChg chg="modSp new del mod ord">
        <pc:chgData name="Hatice Polat" userId="d1531ad8-b03b-4075-8b2b-37a510b208b8" providerId="ADAL" clId="{FC3A938C-E45C-4AA3-BD75-8C1694FECFFB}" dt="2022-05-03T14:49:37.842" v="4983" actId="47"/>
        <pc:sldMkLst>
          <pc:docMk/>
          <pc:sldMk cId="937216446" sldId="344"/>
        </pc:sldMkLst>
        <pc:spChg chg="mod">
          <ac:chgData name="Hatice Polat" userId="d1531ad8-b03b-4075-8b2b-37a510b208b8" providerId="ADAL" clId="{FC3A938C-E45C-4AA3-BD75-8C1694FECFFB}" dt="2022-04-21T13:15:38.618" v="1187" actId="20577"/>
          <ac:spMkLst>
            <pc:docMk/>
            <pc:sldMk cId="937216446" sldId="344"/>
            <ac:spMk id="2" creationId="{D447269E-AA54-40EB-8468-E626A9D4275A}"/>
          </ac:spMkLst>
        </pc:spChg>
        <pc:spChg chg="mod">
          <ac:chgData name="Hatice Polat" userId="d1531ad8-b03b-4075-8b2b-37a510b208b8" providerId="ADAL" clId="{FC3A938C-E45C-4AA3-BD75-8C1694FECFFB}" dt="2022-04-21T13:15:31.681" v="1181" actId="20577"/>
          <ac:spMkLst>
            <pc:docMk/>
            <pc:sldMk cId="937216446" sldId="344"/>
            <ac:spMk id="3" creationId="{AB9E1942-9163-45FF-904D-BC0146823729}"/>
          </ac:spMkLst>
        </pc:spChg>
      </pc:sldChg>
      <pc:sldChg chg="modSp new mod modAnim modNotesTx">
        <pc:chgData name="Hatice Polat" userId="d1531ad8-b03b-4075-8b2b-37a510b208b8" providerId="ADAL" clId="{FC3A938C-E45C-4AA3-BD75-8C1694FECFFB}" dt="2022-05-04T08:14:51.697" v="6661"/>
        <pc:sldMkLst>
          <pc:docMk/>
          <pc:sldMk cId="3207287423" sldId="345"/>
        </pc:sldMkLst>
        <pc:spChg chg="mod">
          <ac:chgData name="Hatice Polat" userId="d1531ad8-b03b-4075-8b2b-37a510b208b8" providerId="ADAL" clId="{FC3A938C-E45C-4AA3-BD75-8C1694FECFFB}" dt="2022-04-21T14:07:46.687" v="1404" actId="20577"/>
          <ac:spMkLst>
            <pc:docMk/>
            <pc:sldMk cId="3207287423" sldId="345"/>
            <ac:spMk id="2" creationId="{AD7185E1-280A-461B-BCE9-8D14C617386D}"/>
          </ac:spMkLst>
        </pc:spChg>
        <pc:spChg chg="mod">
          <ac:chgData name="Hatice Polat" userId="d1531ad8-b03b-4075-8b2b-37a510b208b8" providerId="ADAL" clId="{FC3A938C-E45C-4AA3-BD75-8C1694FECFFB}" dt="2022-05-03T10:45:27.046" v="3114" actId="20577"/>
          <ac:spMkLst>
            <pc:docMk/>
            <pc:sldMk cId="3207287423" sldId="345"/>
            <ac:spMk id="3" creationId="{7475EC7B-9413-45D1-AF21-71376A853E63}"/>
          </ac:spMkLst>
        </pc:spChg>
      </pc:sldChg>
      <pc:sldChg chg="addSp delSp modSp new mod ord modNotesTx">
        <pc:chgData name="Hatice Polat" userId="d1531ad8-b03b-4075-8b2b-37a510b208b8" providerId="ADAL" clId="{FC3A938C-E45C-4AA3-BD75-8C1694FECFFB}" dt="2022-05-04T08:16:49.865" v="6671" actId="5793"/>
        <pc:sldMkLst>
          <pc:docMk/>
          <pc:sldMk cId="3179097375" sldId="346"/>
        </pc:sldMkLst>
        <pc:spChg chg="mod">
          <ac:chgData name="Hatice Polat" userId="d1531ad8-b03b-4075-8b2b-37a510b208b8" providerId="ADAL" clId="{FC3A938C-E45C-4AA3-BD75-8C1694FECFFB}" dt="2022-04-21T14:07:58.899" v="1413" actId="20577"/>
          <ac:spMkLst>
            <pc:docMk/>
            <pc:sldMk cId="3179097375" sldId="346"/>
            <ac:spMk id="2" creationId="{A23C532E-A27A-45B7-8DE8-73E3B8C2BEC0}"/>
          </ac:spMkLst>
        </pc:spChg>
        <pc:spChg chg="add del mod">
          <ac:chgData name="Hatice Polat" userId="d1531ad8-b03b-4075-8b2b-37a510b208b8" providerId="ADAL" clId="{FC3A938C-E45C-4AA3-BD75-8C1694FECFFB}" dt="2022-05-04T08:16:49.865" v="6671" actId="5793"/>
          <ac:spMkLst>
            <pc:docMk/>
            <pc:sldMk cId="3179097375" sldId="346"/>
            <ac:spMk id="3" creationId="{22FF69A0-B48A-4108-A734-E02510A9E8B5}"/>
          </ac:spMkLst>
        </pc:spChg>
        <pc:picChg chg="add del mod">
          <ac:chgData name="Hatice Polat" userId="d1531ad8-b03b-4075-8b2b-37a510b208b8" providerId="ADAL" clId="{FC3A938C-E45C-4AA3-BD75-8C1694FECFFB}" dt="2022-04-21T14:42:42.090" v="1924" actId="931"/>
          <ac:picMkLst>
            <pc:docMk/>
            <pc:sldMk cId="3179097375" sldId="346"/>
            <ac:picMk id="5" creationId="{72EDC9E3-53AC-48F5-8D54-8706E9BA0E96}"/>
          </ac:picMkLst>
        </pc:picChg>
        <pc:picChg chg="add mod">
          <ac:chgData name="Hatice Polat" userId="d1531ad8-b03b-4075-8b2b-37a510b208b8" providerId="ADAL" clId="{FC3A938C-E45C-4AA3-BD75-8C1694FECFFB}" dt="2022-05-03T15:10:38.822" v="5367" actId="14100"/>
          <ac:picMkLst>
            <pc:docMk/>
            <pc:sldMk cId="3179097375" sldId="346"/>
            <ac:picMk id="5" creationId="{8B634036-33DF-C248-4C7E-80698A25FA71}"/>
          </ac:picMkLst>
        </pc:picChg>
        <pc:picChg chg="add del mod">
          <ac:chgData name="Hatice Polat" userId="d1531ad8-b03b-4075-8b2b-37a510b208b8" providerId="ADAL" clId="{FC3A938C-E45C-4AA3-BD75-8C1694FECFFB}" dt="2022-05-03T15:09:44.863" v="5364" actId="478"/>
          <ac:picMkLst>
            <pc:docMk/>
            <pc:sldMk cId="3179097375" sldId="346"/>
            <ac:picMk id="6" creationId="{96E843B9-59E7-4388-88B8-01BFBF9E46D9}"/>
          </ac:picMkLst>
        </pc:picChg>
      </pc:sldChg>
      <pc:sldChg chg="modSp new del mod">
        <pc:chgData name="Hatice Polat" userId="d1531ad8-b03b-4075-8b2b-37a510b208b8" providerId="ADAL" clId="{FC3A938C-E45C-4AA3-BD75-8C1694FECFFB}" dt="2022-05-03T12:12:30.820" v="3129" actId="47"/>
        <pc:sldMkLst>
          <pc:docMk/>
          <pc:sldMk cId="3384145671" sldId="347"/>
        </pc:sldMkLst>
        <pc:spChg chg="mod">
          <ac:chgData name="Hatice Polat" userId="d1531ad8-b03b-4075-8b2b-37a510b208b8" providerId="ADAL" clId="{FC3A938C-E45C-4AA3-BD75-8C1694FECFFB}" dt="2022-04-21T14:09:59.966" v="1548" actId="5793"/>
          <ac:spMkLst>
            <pc:docMk/>
            <pc:sldMk cId="3384145671" sldId="347"/>
            <ac:spMk id="2" creationId="{61EF4F66-AA0B-416E-9906-2EBBF94E8C60}"/>
          </ac:spMkLst>
        </pc:spChg>
        <pc:spChg chg="mod">
          <ac:chgData name="Hatice Polat" userId="d1531ad8-b03b-4075-8b2b-37a510b208b8" providerId="ADAL" clId="{FC3A938C-E45C-4AA3-BD75-8C1694FECFFB}" dt="2022-04-21T14:10:30.727" v="1585" actId="5793"/>
          <ac:spMkLst>
            <pc:docMk/>
            <pc:sldMk cId="3384145671" sldId="347"/>
            <ac:spMk id="3" creationId="{26E839A0-1C07-4B92-8346-2C6358552FE0}"/>
          </ac:spMkLst>
        </pc:spChg>
      </pc:sldChg>
      <pc:sldChg chg="modSp new del mod ord">
        <pc:chgData name="Hatice Polat" userId="d1531ad8-b03b-4075-8b2b-37a510b208b8" providerId="ADAL" clId="{FC3A938C-E45C-4AA3-BD75-8C1694FECFFB}" dt="2022-05-03T12:11:50.559" v="3126" actId="47"/>
        <pc:sldMkLst>
          <pc:docMk/>
          <pc:sldMk cId="1303119844" sldId="348"/>
        </pc:sldMkLst>
        <pc:spChg chg="mod">
          <ac:chgData name="Hatice Polat" userId="d1531ad8-b03b-4075-8b2b-37a510b208b8" providerId="ADAL" clId="{FC3A938C-E45C-4AA3-BD75-8C1694FECFFB}" dt="2022-04-21T14:10:57.187" v="1595" actId="20577"/>
          <ac:spMkLst>
            <pc:docMk/>
            <pc:sldMk cId="1303119844" sldId="348"/>
            <ac:spMk id="2" creationId="{33B719DC-B2F2-46CD-BE9E-BFFA6B8CA112}"/>
          </ac:spMkLst>
        </pc:spChg>
      </pc:sldChg>
      <pc:sldChg chg="addSp modSp new mod ord modNotesTx">
        <pc:chgData name="Hatice Polat" userId="d1531ad8-b03b-4075-8b2b-37a510b208b8" providerId="ADAL" clId="{FC3A938C-E45C-4AA3-BD75-8C1694FECFFB}" dt="2022-05-04T08:28:28.468" v="6832" actId="1076"/>
        <pc:sldMkLst>
          <pc:docMk/>
          <pc:sldMk cId="2251180101" sldId="349"/>
        </pc:sldMkLst>
        <pc:spChg chg="mod">
          <ac:chgData name="Hatice Polat" userId="d1531ad8-b03b-4075-8b2b-37a510b208b8" providerId="ADAL" clId="{FC3A938C-E45C-4AA3-BD75-8C1694FECFFB}" dt="2022-05-03T12:35:28.177" v="3374" actId="6549"/>
          <ac:spMkLst>
            <pc:docMk/>
            <pc:sldMk cId="2251180101" sldId="349"/>
            <ac:spMk id="2" creationId="{DBB90DE7-786F-4ED0-8F14-B589A3B498DC}"/>
          </ac:spMkLst>
        </pc:spChg>
        <pc:spChg chg="mod">
          <ac:chgData name="Hatice Polat" userId="d1531ad8-b03b-4075-8b2b-37a510b208b8" providerId="ADAL" clId="{FC3A938C-E45C-4AA3-BD75-8C1694FECFFB}" dt="2022-05-03T12:37:27.103" v="3415" actId="5793"/>
          <ac:spMkLst>
            <pc:docMk/>
            <pc:sldMk cId="2251180101" sldId="349"/>
            <ac:spMk id="3" creationId="{F90AE74A-0C88-4E28-BD15-3AC9E3057A5F}"/>
          </ac:spMkLst>
        </pc:spChg>
        <pc:picChg chg="add mod">
          <ac:chgData name="Hatice Polat" userId="d1531ad8-b03b-4075-8b2b-37a510b208b8" providerId="ADAL" clId="{FC3A938C-E45C-4AA3-BD75-8C1694FECFFB}" dt="2022-05-04T08:28:28.468" v="6832" actId="1076"/>
          <ac:picMkLst>
            <pc:docMk/>
            <pc:sldMk cId="2251180101" sldId="349"/>
            <ac:picMk id="5" creationId="{638524E0-69A2-23C9-9C5E-3EB739DA9DAB}"/>
          </ac:picMkLst>
        </pc:picChg>
      </pc:sldChg>
      <pc:sldChg chg="modSp new del mod modNotesTx">
        <pc:chgData name="Hatice Polat" userId="d1531ad8-b03b-4075-8b2b-37a510b208b8" providerId="ADAL" clId="{FC3A938C-E45C-4AA3-BD75-8C1694FECFFB}" dt="2022-05-03T12:13:07.327" v="3135" actId="47"/>
        <pc:sldMkLst>
          <pc:docMk/>
          <pc:sldMk cId="660150335" sldId="350"/>
        </pc:sldMkLst>
        <pc:spChg chg="mod">
          <ac:chgData name="Hatice Polat" userId="d1531ad8-b03b-4075-8b2b-37a510b208b8" providerId="ADAL" clId="{FC3A938C-E45C-4AA3-BD75-8C1694FECFFB}" dt="2022-04-21T14:11:10.073" v="1615" actId="20577"/>
          <ac:spMkLst>
            <pc:docMk/>
            <pc:sldMk cId="660150335" sldId="350"/>
            <ac:spMk id="2" creationId="{5F3CE4DA-10AC-4118-8BCF-0B3C2B9353FB}"/>
          </ac:spMkLst>
        </pc:spChg>
      </pc:sldChg>
      <pc:sldChg chg="addSp delSp modSp new mod modNotesTx">
        <pc:chgData name="Hatice Polat" userId="d1531ad8-b03b-4075-8b2b-37a510b208b8" providerId="ADAL" clId="{FC3A938C-E45C-4AA3-BD75-8C1694FECFFB}" dt="2022-05-03T15:16:47.211" v="5457"/>
        <pc:sldMkLst>
          <pc:docMk/>
          <pc:sldMk cId="3942104690" sldId="351"/>
        </pc:sldMkLst>
        <pc:spChg chg="mod">
          <ac:chgData name="Hatice Polat" userId="d1531ad8-b03b-4075-8b2b-37a510b208b8" providerId="ADAL" clId="{FC3A938C-E45C-4AA3-BD75-8C1694FECFFB}" dt="2022-05-03T10:45:56.744" v="3116" actId="20577"/>
          <ac:spMkLst>
            <pc:docMk/>
            <pc:sldMk cId="3942104690" sldId="351"/>
            <ac:spMk id="2" creationId="{D7A6BAA2-FF10-44DD-8EC5-7E5323A00643}"/>
          </ac:spMkLst>
        </pc:spChg>
        <pc:spChg chg="del mod">
          <ac:chgData name="Hatice Polat" userId="d1531ad8-b03b-4075-8b2b-37a510b208b8" providerId="ADAL" clId="{FC3A938C-E45C-4AA3-BD75-8C1694FECFFB}" dt="2022-04-21T14:54:26.224" v="2154" actId="3680"/>
          <ac:spMkLst>
            <pc:docMk/>
            <pc:sldMk cId="3942104690" sldId="351"/>
            <ac:spMk id="3" creationId="{1C48719E-6DB1-4FF5-B43C-C6F93CC5392B}"/>
          </ac:spMkLst>
        </pc:spChg>
        <pc:spChg chg="add mod">
          <ac:chgData name="Hatice Polat" userId="d1531ad8-b03b-4075-8b2b-37a510b208b8" providerId="ADAL" clId="{FC3A938C-E45C-4AA3-BD75-8C1694FECFFB}" dt="2022-05-03T15:16:39.921" v="5456"/>
          <ac:spMkLst>
            <pc:docMk/>
            <pc:sldMk cId="3942104690" sldId="351"/>
            <ac:spMk id="5" creationId="{FBF14FBE-8E29-D20A-CE07-175AE792807D}"/>
          </ac:spMkLst>
        </pc:spChg>
        <pc:graphicFrameChg chg="add mod ord modGraphic">
          <ac:chgData name="Hatice Polat" userId="d1531ad8-b03b-4075-8b2b-37a510b208b8" providerId="ADAL" clId="{FC3A938C-E45C-4AA3-BD75-8C1694FECFFB}" dt="2022-04-21T14:57:35.749" v="2267" actId="1076"/>
          <ac:graphicFrameMkLst>
            <pc:docMk/>
            <pc:sldMk cId="3942104690" sldId="351"/>
            <ac:graphicFrameMk id="4" creationId="{EBCB011C-FFAD-43A1-AA40-406019F9BF50}"/>
          </ac:graphicFrameMkLst>
        </pc:graphicFrameChg>
      </pc:sldChg>
      <pc:sldChg chg="addSp delSp modSp new mod modNotesTx">
        <pc:chgData name="Hatice Polat" userId="d1531ad8-b03b-4075-8b2b-37a510b208b8" providerId="ADAL" clId="{FC3A938C-E45C-4AA3-BD75-8C1694FECFFB}" dt="2022-05-04T08:22:16.476" v="6790" actId="20577"/>
        <pc:sldMkLst>
          <pc:docMk/>
          <pc:sldMk cId="2582922635" sldId="352"/>
        </pc:sldMkLst>
        <pc:spChg chg="mod">
          <ac:chgData name="Hatice Polat" userId="d1531ad8-b03b-4075-8b2b-37a510b208b8" providerId="ADAL" clId="{FC3A938C-E45C-4AA3-BD75-8C1694FECFFB}" dt="2022-04-22T08:04:16.798" v="2428" actId="20577"/>
          <ac:spMkLst>
            <pc:docMk/>
            <pc:sldMk cId="2582922635" sldId="352"/>
            <ac:spMk id="2" creationId="{0727AFC0-9C37-444F-9CAF-DDBAB3F434A1}"/>
          </ac:spMkLst>
        </pc:spChg>
        <pc:spChg chg="add del mod">
          <ac:chgData name="Hatice Polat" userId="d1531ad8-b03b-4075-8b2b-37a510b208b8" providerId="ADAL" clId="{FC3A938C-E45C-4AA3-BD75-8C1694FECFFB}" dt="2022-05-04T08:17:25.230" v="6672" actId="20577"/>
          <ac:spMkLst>
            <pc:docMk/>
            <pc:sldMk cId="2582922635" sldId="352"/>
            <ac:spMk id="3" creationId="{79DD1FD0-FE8E-408D-82CB-42E8E017D104}"/>
          </ac:spMkLst>
        </pc:spChg>
        <pc:picChg chg="add mod">
          <ac:chgData name="Hatice Polat" userId="d1531ad8-b03b-4075-8b2b-37a510b208b8" providerId="ADAL" clId="{FC3A938C-E45C-4AA3-BD75-8C1694FECFFB}" dt="2022-05-04T08:20:16.890" v="6676" actId="1076"/>
          <ac:picMkLst>
            <pc:docMk/>
            <pc:sldMk cId="2582922635" sldId="352"/>
            <ac:picMk id="4" creationId="{2CE92A5D-1A06-56EB-BCC9-34D854860C52}"/>
          </ac:picMkLst>
        </pc:picChg>
        <pc:picChg chg="add del mod">
          <ac:chgData name="Hatice Polat" userId="d1531ad8-b03b-4075-8b2b-37a510b208b8" providerId="ADAL" clId="{FC3A938C-E45C-4AA3-BD75-8C1694FECFFB}" dt="2022-04-21T15:12:18.717" v="2405"/>
          <ac:picMkLst>
            <pc:docMk/>
            <pc:sldMk cId="2582922635" sldId="352"/>
            <ac:picMk id="4" creationId="{7D4AAD3B-5044-42BA-9151-E6B3A5292D02}"/>
          </ac:picMkLst>
        </pc:picChg>
        <pc:picChg chg="add mod">
          <ac:chgData name="Hatice Polat" userId="d1531ad8-b03b-4075-8b2b-37a510b208b8" providerId="ADAL" clId="{FC3A938C-E45C-4AA3-BD75-8C1694FECFFB}" dt="2022-05-04T08:20:51.905" v="6684" actId="1076"/>
          <ac:picMkLst>
            <pc:docMk/>
            <pc:sldMk cId="2582922635" sldId="352"/>
            <ac:picMk id="6" creationId="{EFD60EE9-18C6-FC27-E228-B9D4062095F8}"/>
          </ac:picMkLst>
        </pc:picChg>
      </pc:sldChg>
      <pc:sldChg chg="add del">
        <pc:chgData name="Hatice Polat" userId="d1531ad8-b03b-4075-8b2b-37a510b208b8" providerId="ADAL" clId="{FC3A938C-E45C-4AA3-BD75-8C1694FECFFB}" dt="2022-05-03T10:41:27.500" v="3107" actId="47"/>
        <pc:sldMkLst>
          <pc:docMk/>
          <pc:sldMk cId="3252872042" sldId="353"/>
        </pc:sldMkLst>
      </pc:sldChg>
      <pc:sldChg chg="modSp new del mod ord">
        <pc:chgData name="Hatice Polat" userId="d1531ad8-b03b-4075-8b2b-37a510b208b8" providerId="ADAL" clId="{FC3A938C-E45C-4AA3-BD75-8C1694FECFFB}" dt="2022-04-22T11:54:44.194" v="2996" actId="47"/>
        <pc:sldMkLst>
          <pc:docMk/>
          <pc:sldMk cId="3755433725" sldId="353"/>
        </pc:sldMkLst>
        <pc:spChg chg="mod">
          <ac:chgData name="Hatice Polat" userId="d1531ad8-b03b-4075-8b2b-37a510b208b8" providerId="ADAL" clId="{FC3A938C-E45C-4AA3-BD75-8C1694FECFFB}" dt="2022-04-22T11:54:30.238" v="2995" actId="20577"/>
          <ac:spMkLst>
            <pc:docMk/>
            <pc:sldMk cId="3755433725" sldId="353"/>
            <ac:spMk id="2" creationId="{EFFC54E5-E1F8-4DE8-8318-E9F8FAD5B30E}"/>
          </ac:spMkLst>
        </pc:spChg>
      </pc:sldChg>
      <pc:sldChg chg="modSp add del mod modClrScheme chgLayout">
        <pc:chgData name="Hatice Polat" userId="d1531ad8-b03b-4075-8b2b-37a510b208b8" providerId="ADAL" clId="{FC3A938C-E45C-4AA3-BD75-8C1694FECFFB}" dt="2022-05-03T15:50:59.751" v="6060" actId="2696"/>
        <pc:sldMkLst>
          <pc:docMk/>
          <pc:sldMk cId="4173534571" sldId="378"/>
        </pc:sldMkLst>
        <pc:spChg chg="mod ord">
          <ac:chgData name="Hatice Polat" userId="d1531ad8-b03b-4075-8b2b-37a510b208b8" providerId="ADAL" clId="{FC3A938C-E45C-4AA3-BD75-8C1694FECFFB}" dt="2022-05-03T15:50:40.905" v="6058" actId="700"/>
          <ac:spMkLst>
            <pc:docMk/>
            <pc:sldMk cId="4173534571" sldId="378"/>
            <ac:spMk id="2" creationId="{00000000-0000-0000-0000-000000000000}"/>
          </ac:spMkLst>
        </pc:spChg>
        <pc:spChg chg="mod ord">
          <ac:chgData name="Hatice Polat" userId="d1531ad8-b03b-4075-8b2b-37a510b208b8" providerId="ADAL" clId="{FC3A938C-E45C-4AA3-BD75-8C1694FECFFB}" dt="2022-05-03T15:50:40.905" v="6058" actId="700"/>
          <ac:spMkLst>
            <pc:docMk/>
            <pc:sldMk cId="4173534571" sldId="378"/>
            <ac:spMk id="3" creationId="{00000000-0000-0000-0000-000000000000}"/>
          </ac:spMkLst>
        </pc:spChg>
      </pc:sldChg>
      <pc:sldChg chg="modSp add del mod modClrScheme chgLayout">
        <pc:chgData name="Hatice Polat" userId="d1531ad8-b03b-4075-8b2b-37a510b208b8" providerId="ADAL" clId="{FC3A938C-E45C-4AA3-BD75-8C1694FECFFB}" dt="2022-05-03T15:52:33.747" v="6071" actId="47"/>
        <pc:sldMkLst>
          <pc:docMk/>
          <pc:sldMk cId="2489393667" sldId="382"/>
        </pc:sldMkLst>
        <pc:spChg chg="mod ord">
          <ac:chgData name="Hatice Polat" userId="d1531ad8-b03b-4075-8b2b-37a510b208b8" providerId="ADAL" clId="{FC3A938C-E45C-4AA3-BD75-8C1694FECFFB}" dt="2022-05-03T15:50:40.905" v="6058" actId="700"/>
          <ac:spMkLst>
            <pc:docMk/>
            <pc:sldMk cId="2489393667" sldId="382"/>
            <ac:spMk id="2" creationId="{00000000-0000-0000-0000-000000000000}"/>
          </ac:spMkLst>
        </pc:spChg>
        <pc:spChg chg="mod ord">
          <ac:chgData name="Hatice Polat" userId="d1531ad8-b03b-4075-8b2b-37a510b208b8" providerId="ADAL" clId="{FC3A938C-E45C-4AA3-BD75-8C1694FECFFB}" dt="2022-05-03T15:51:55.579" v="6070" actId="6549"/>
          <ac:spMkLst>
            <pc:docMk/>
            <pc:sldMk cId="2489393667" sldId="382"/>
            <ac:spMk id="3" creationId="{00000000-0000-0000-0000-000000000000}"/>
          </ac:spMkLst>
        </pc:spChg>
      </pc:sldChg>
      <pc:sldChg chg="modSp add mod modClrScheme chgLayout">
        <pc:chgData name="Hatice Polat" userId="d1531ad8-b03b-4075-8b2b-37a510b208b8" providerId="ADAL" clId="{FC3A938C-E45C-4AA3-BD75-8C1694FECFFB}" dt="2022-05-03T15:53:34.149" v="6075" actId="20577"/>
        <pc:sldMkLst>
          <pc:docMk/>
          <pc:sldMk cId="331650440" sldId="387"/>
        </pc:sldMkLst>
        <pc:spChg chg="mod ord">
          <ac:chgData name="Hatice Polat" userId="d1531ad8-b03b-4075-8b2b-37a510b208b8" providerId="ADAL" clId="{FC3A938C-E45C-4AA3-BD75-8C1694FECFFB}" dt="2022-05-03T15:50:40.905" v="6058" actId="700"/>
          <ac:spMkLst>
            <pc:docMk/>
            <pc:sldMk cId="331650440" sldId="387"/>
            <ac:spMk id="2" creationId="{00000000-0000-0000-0000-000000000000}"/>
          </ac:spMkLst>
        </pc:spChg>
        <pc:spChg chg="mod ord">
          <ac:chgData name="Hatice Polat" userId="d1531ad8-b03b-4075-8b2b-37a510b208b8" providerId="ADAL" clId="{FC3A938C-E45C-4AA3-BD75-8C1694FECFFB}" dt="2022-05-03T15:53:34.149" v="6075" actId="20577"/>
          <ac:spMkLst>
            <pc:docMk/>
            <pc:sldMk cId="331650440" sldId="387"/>
            <ac:spMk id="3" creationId="{00000000-0000-0000-0000-000000000000}"/>
          </ac:spMkLst>
        </pc:spChg>
      </pc:sldChg>
      <pc:sldChg chg="modSp add mod modClrScheme chgLayout">
        <pc:chgData name="Hatice Polat" userId="d1531ad8-b03b-4075-8b2b-37a510b208b8" providerId="ADAL" clId="{FC3A938C-E45C-4AA3-BD75-8C1694FECFFB}" dt="2022-05-03T15:53:52.681" v="6077" actId="404"/>
        <pc:sldMkLst>
          <pc:docMk/>
          <pc:sldMk cId="25154798" sldId="388"/>
        </pc:sldMkLst>
        <pc:spChg chg="mod ord">
          <ac:chgData name="Hatice Polat" userId="d1531ad8-b03b-4075-8b2b-37a510b208b8" providerId="ADAL" clId="{FC3A938C-E45C-4AA3-BD75-8C1694FECFFB}" dt="2022-05-03T15:50:40.905" v="6058" actId="700"/>
          <ac:spMkLst>
            <pc:docMk/>
            <pc:sldMk cId="25154798" sldId="388"/>
            <ac:spMk id="2" creationId="{00000000-0000-0000-0000-000000000000}"/>
          </ac:spMkLst>
        </pc:spChg>
        <pc:spChg chg="mod ord">
          <ac:chgData name="Hatice Polat" userId="d1531ad8-b03b-4075-8b2b-37a510b208b8" providerId="ADAL" clId="{FC3A938C-E45C-4AA3-BD75-8C1694FECFFB}" dt="2022-05-03T15:53:52.681" v="6077" actId="404"/>
          <ac:spMkLst>
            <pc:docMk/>
            <pc:sldMk cId="25154798" sldId="388"/>
            <ac:spMk id="3" creationId="{00000000-0000-0000-0000-000000000000}"/>
          </ac:spMkLst>
        </pc:spChg>
      </pc:sldChg>
      <pc:sldChg chg="modSp add mod modClrScheme chgLayout">
        <pc:chgData name="Hatice Polat" userId="d1531ad8-b03b-4075-8b2b-37a510b208b8" providerId="ADAL" clId="{FC3A938C-E45C-4AA3-BD75-8C1694FECFFB}" dt="2022-05-04T08:51:28.057" v="7441" actId="20577"/>
        <pc:sldMkLst>
          <pc:docMk/>
          <pc:sldMk cId="4268205676" sldId="408"/>
        </pc:sldMkLst>
        <pc:spChg chg="mod ord">
          <ac:chgData name="Hatice Polat" userId="d1531ad8-b03b-4075-8b2b-37a510b208b8" providerId="ADAL" clId="{FC3A938C-E45C-4AA3-BD75-8C1694FECFFB}" dt="2022-05-03T15:50:40.905" v="6058" actId="700"/>
          <ac:spMkLst>
            <pc:docMk/>
            <pc:sldMk cId="4268205676" sldId="408"/>
            <ac:spMk id="2" creationId="{A469E13D-1041-4856-B124-4E58371ACCBF}"/>
          </ac:spMkLst>
        </pc:spChg>
        <pc:spChg chg="mod ord">
          <ac:chgData name="Hatice Polat" userId="d1531ad8-b03b-4075-8b2b-37a510b208b8" providerId="ADAL" clId="{FC3A938C-E45C-4AA3-BD75-8C1694FECFFB}" dt="2022-05-04T08:51:28.057" v="7441" actId="20577"/>
          <ac:spMkLst>
            <pc:docMk/>
            <pc:sldMk cId="4268205676" sldId="408"/>
            <ac:spMk id="3" creationId="{CC43491E-171C-4E4E-8366-7C9390083658}"/>
          </ac:spMkLst>
        </pc:spChg>
      </pc:sldChg>
      <pc:sldChg chg="modSp add del mod modClrScheme chgLayout">
        <pc:chgData name="Hatice Polat" userId="d1531ad8-b03b-4075-8b2b-37a510b208b8" providerId="ADAL" clId="{FC3A938C-E45C-4AA3-BD75-8C1694FECFFB}" dt="2022-05-03T15:52:48.055" v="6072" actId="47"/>
        <pc:sldMkLst>
          <pc:docMk/>
          <pc:sldMk cId="2768239371" sldId="409"/>
        </pc:sldMkLst>
        <pc:spChg chg="mod ord">
          <ac:chgData name="Hatice Polat" userId="d1531ad8-b03b-4075-8b2b-37a510b208b8" providerId="ADAL" clId="{FC3A938C-E45C-4AA3-BD75-8C1694FECFFB}" dt="2022-05-03T15:50:40.905" v="6058" actId="700"/>
          <ac:spMkLst>
            <pc:docMk/>
            <pc:sldMk cId="2768239371" sldId="409"/>
            <ac:spMk id="2" creationId="{ADD3B7B7-700C-42DC-B3A3-4911DDFDB361}"/>
          </ac:spMkLst>
        </pc:spChg>
        <pc:spChg chg="mod ord">
          <ac:chgData name="Hatice Polat" userId="d1531ad8-b03b-4075-8b2b-37a510b208b8" providerId="ADAL" clId="{FC3A938C-E45C-4AA3-BD75-8C1694FECFFB}" dt="2022-05-03T15:50:40.905" v="6058" actId="700"/>
          <ac:spMkLst>
            <pc:docMk/>
            <pc:sldMk cId="2768239371" sldId="409"/>
            <ac:spMk id="3" creationId="{69117AD7-AAC0-4431-B5FB-9CCEF1E8EDF1}"/>
          </ac:spMkLst>
        </pc:spChg>
      </pc:sldChg>
      <pc:sldChg chg="modSp add mod modClrScheme chgLayout modNotesTx">
        <pc:chgData name="Hatice Polat" userId="d1531ad8-b03b-4075-8b2b-37a510b208b8" providerId="ADAL" clId="{FC3A938C-E45C-4AA3-BD75-8C1694FECFFB}" dt="2022-05-04T07:46:24.513" v="6093" actId="20577"/>
        <pc:sldMkLst>
          <pc:docMk/>
          <pc:sldMk cId="2170650280" sldId="410"/>
        </pc:sldMkLst>
        <pc:spChg chg="mod ord">
          <ac:chgData name="Hatice Polat" userId="d1531ad8-b03b-4075-8b2b-37a510b208b8" providerId="ADAL" clId="{FC3A938C-E45C-4AA3-BD75-8C1694FECFFB}" dt="2022-05-03T15:50:40.905" v="6058" actId="700"/>
          <ac:spMkLst>
            <pc:docMk/>
            <pc:sldMk cId="2170650280" sldId="410"/>
            <ac:spMk id="2" creationId="{2DED3521-71B0-4CA1-84E4-5F485D33D9D9}"/>
          </ac:spMkLst>
        </pc:spChg>
        <pc:spChg chg="mod ord">
          <ac:chgData name="Hatice Polat" userId="d1531ad8-b03b-4075-8b2b-37a510b208b8" providerId="ADAL" clId="{FC3A938C-E45C-4AA3-BD75-8C1694FECFFB}" dt="2022-05-04T07:43:52.679" v="6082" actId="20577"/>
          <ac:spMkLst>
            <pc:docMk/>
            <pc:sldMk cId="2170650280" sldId="410"/>
            <ac:spMk id="3" creationId="{D2EBC805-09BC-4031-9A26-B0456D431FF3}"/>
          </ac:spMkLst>
        </pc:spChg>
      </pc:sldChg>
      <pc:sldChg chg="modSp add mod modClrScheme chgLayout">
        <pc:chgData name="Hatice Polat" userId="d1531ad8-b03b-4075-8b2b-37a510b208b8" providerId="ADAL" clId="{FC3A938C-E45C-4AA3-BD75-8C1694FECFFB}" dt="2022-05-04T07:48:13.956" v="6096" actId="1076"/>
        <pc:sldMkLst>
          <pc:docMk/>
          <pc:sldMk cId="1634119552" sldId="411"/>
        </pc:sldMkLst>
        <pc:spChg chg="mod ord">
          <ac:chgData name="Hatice Polat" userId="d1531ad8-b03b-4075-8b2b-37a510b208b8" providerId="ADAL" clId="{FC3A938C-E45C-4AA3-BD75-8C1694FECFFB}" dt="2022-05-03T15:50:40.905" v="6058" actId="700"/>
          <ac:spMkLst>
            <pc:docMk/>
            <pc:sldMk cId="1634119552" sldId="411"/>
            <ac:spMk id="2" creationId="{A71398CA-EFA4-4584-B500-3D1389FF2560}"/>
          </ac:spMkLst>
        </pc:spChg>
        <pc:spChg chg="mod ord">
          <ac:chgData name="Hatice Polat" userId="d1531ad8-b03b-4075-8b2b-37a510b208b8" providerId="ADAL" clId="{FC3A938C-E45C-4AA3-BD75-8C1694FECFFB}" dt="2022-05-04T07:48:05.434" v="6095" actId="20577"/>
          <ac:spMkLst>
            <pc:docMk/>
            <pc:sldMk cId="1634119552" sldId="411"/>
            <ac:spMk id="3" creationId="{A400DE96-FE94-4E80-9B79-BEBF0BC29764}"/>
          </ac:spMkLst>
        </pc:spChg>
        <pc:graphicFrameChg chg="mod">
          <ac:chgData name="Hatice Polat" userId="d1531ad8-b03b-4075-8b2b-37a510b208b8" providerId="ADAL" clId="{FC3A938C-E45C-4AA3-BD75-8C1694FECFFB}" dt="2022-05-04T07:48:13.956" v="6096" actId="1076"/>
          <ac:graphicFrameMkLst>
            <pc:docMk/>
            <pc:sldMk cId="1634119552" sldId="411"/>
            <ac:graphicFrameMk id="4" creationId="{605A2C6B-73A8-40E3-BC05-AAAEE488FF35}"/>
          </ac:graphicFrameMkLst>
        </pc:graphicFrameChg>
      </pc:sldChg>
      <pc:sldChg chg="add del">
        <pc:chgData name="Hatice Polat" userId="d1531ad8-b03b-4075-8b2b-37a510b208b8" providerId="ADAL" clId="{FC3A938C-E45C-4AA3-BD75-8C1694FECFFB}" dt="2022-05-03T12:10:30.396" v="3124" actId="47"/>
        <pc:sldMkLst>
          <pc:docMk/>
          <pc:sldMk cId="3676602278" sldId="443"/>
        </pc:sldMkLst>
      </pc:sldChg>
      <pc:sldChg chg="add">
        <pc:chgData name="Hatice Polat" userId="d1531ad8-b03b-4075-8b2b-37a510b208b8" providerId="ADAL" clId="{FC3A938C-E45C-4AA3-BD75-8C1694FECFFB}" dt="2022-05-03T10:47:14.520" v="3122"/>
        <pc:sldMkLst>
          <pc:docMk/>
          <pc:sldMk cId="1813995900" sldId="455"/>
        </pc:sldMkLst>
      </pc:sldChg>
      <pc:sldChg chg="add">
        <pc:chgData name="Hatice Polat" userId="d1531ad8-b03b-4075-8b2b-37a510b208b8" providerId="ADAL" clId="{FC3A938C-E45C-4AA3-BD75-8C1694FECFFB}" dt="2022-05-03T10:47:14.520" v="3122"/>
        <pc:sldMkLst>
          <pc:docMk/>
          <pc:sldMk cId="3544982679" sldId="456"/>
        </pc:sldMkLst>
      </pc:sldChg>
      <pc:sldChg chg="add modNotesTx">
        <pc:chgData name="Hatice Polat" userId="d1531ad8-b03b-4075-8b2b-37a510b208b8" providerId="ADAL" clId="{FC3A938C-E45C-4AA3-BD75-8C1694FECFFB}" dt="2022-05-03T15:20:30.210" v="5517" actId="20577"/>
        <pc:sldMkLst>
          <pc:docMk/>
          <pc:sldMk cId="4265426708" sldId="457"/>
        </pc:sldMkLst>
      </pc:sldChg>
      <pc:sldChg chg="modSp add mod">
        <pc:chgData name="Hatice Polat" userId="d1531ad8-b03b-4075-8b2b-37a510b208b8" providerId="ADAL" clId="{FC3A938C-E45C-4AA3-BD75-8C1694FECFFB}" dt="2022-05-03T15:45:20.650" v="6008" actId="20577"/>
        <pc:sldMkLst>
          <pc:docMk/>
          <pc:sldMk cId="2766842703" sldId="458"/>
        </pc:sldMkLst>
        <pc:spChg chg="mod">
          <ac:chgData name="Hatice Polat" userId="d1531ad8-b03b-4075-8b2b-37a510b208b8" providerId="ADAL" clId="{FC3A938C-E45C-4AA3-BD75-8C1694FECFFB}" dt="2022-05-03T15:45:20.650" v="6008" actId="20577"/>
          <ac:spMkLst>
            <pc:docMk/>
            <pc:sldMk cId="2766842703" sldId="458"/>
            <ac:spMk id="3" creationId="{856F328A-90C9-4C14-9772-D7C68FEBFF54}"/>
          </ac:spMkLst>
        </pc:spChg>
      </pc:sldChg>
      <pc:sldChg chg="modSp add mod">
        <pc:chgData name="Hatice Polat" userId="d1531ad8-b03b-4075-8b2b-37a510b208b8" providerId="ADAL" clId="{FC3A938C-E45C-4AA3-BD75-8C1694FECFFB}" dt="2022-05-03T15:45:27.589" v="6011" actId="20577"/>
        <pc:sldMkLst>
          <pc:docMk/>
          <pc:sldMk cId="3770498013" sldId="459"/>
        </pc:sldMkLst>
        <pc:spChg chg="mod">
          <ac:chgData name="Hatice Polat" userId="d1531ad8-b03b-4075-8b2b-37a510b208b8" providerId="ADAL" clId="{FC3A938C-E45C-4AA3-BD75-8C1694FECFFB}" dt="2022-05-03T15:45:27.589" v="6011" actId="20577"/>
          <ac:spMkLst>
            <pc:docMk/>
            <pc:sldMk cId="3770498013" sldId="459"/>
            <ac:spMk id="3" creationId="{856F328A-90C9-4C14-9772-D7C68FEBFF54}"/>
          </ac:spMkLst>
        </pc:spChg>
      </pc:sldChg>
      <pc:sldChg chg="modSp add mod">
        <pc:chgData name="Hatice Polat" userId="d1531ad8-b03b-4075-8b2b-37a510b208b8" providerId="ADAL" clId="{FC3A938C-E45C-4AA3-BD75-8C1694FECFFB}" dt="2022-05-03T15:45:35.549" v="6014" actId="20577"/>
        <pc:sldMkLst>
          <pc:docMk/>
          <pc:sldMk cId="3330444032" sldId="460"/>
        </pc:sldMkLst>
        <pc:spChg chg="mod">
          <ac:chgData name="Hatice Polat" userId="d1531ad8-b03b-4075-8b2b-37a510b208b8" providerId="ADAL" clId="{FC3A938C-E45C-4AA3-BD75-8C1694FECFFB}" dt="2022-05-03T15:45:35.549" v="6014" actId="20577"/>
          <ac:spMkLst>
            <pc:docMk/>
            <pc:sldMk cId="3330444032" sldId="460"/>
            <ac:spMk id="3" creationId="{856F328A-90C9-4C14-9772-D7C68FEBFF54}"/>
          </ac:spMkLst>
        </pc:spChg>
      </pc:sldChg>
      <pc:sldChg chg="modSp new mod modAnim modNotesTx">
        <pc:chgData name="Hatice Polat" userId="d1531ad8-b03b-4075-8b2b-37a510b208b8" providerId="ADAL" clId="{FC3A938C-E45C-4AA3-BD75-8C1694FECFFB}" dt="2022-05-04T08:08:15.274" v="6640"/>
        <pc:sldMkLst>
          <pc:docMk/>
          <pc:sldMk cId="752981356" sldId="461"/>
        </pc:sldMkLst>
        <pc:spChg chg="mod">
          <ac:chgData name="Hatice Polat" userId="d1531ad8-b03b-4075-8b2b-37a510b208b8" providerId="ADAL" clId="{FC3A938C-E45C-4AA3-BD75-8C1694FECFFB}" dt="2022-05-03T12:26:38.474" v="3265" actId="20577"/>
          <ac:spMkLst>
            <pc:docMk/>
            <pc:sldMk cId="752981356" sldId="461"/>
            <ac:spMk id="2" creationId="{D45FD74D-0712-15B8-1467-EAFD9FEE8416}"/>
          </ac:spMkLst>
        </pc:spChg>
        <pc:spChg chg="mod">
          <ac:chgData name="Hatice Polat" userId="d1531ad8-b03b-4075-8b2b-37a510b208b8" providerId="ADAL" clId="{FC3A938C-E45C-4AA3-BD75-8C1694FECFFB}" dt="2022-05-04T08:08:09.422" v="6639" actId="20577"/>
          <ac:spMkLst>
            <pc:docMk/>
            <pc:sldMk cId="752981356" sldId="461"/>
            <ac:spMk id="3" creationId="{7EE40A52-B2B9-8F25-9111-32D9905BDE59}"/>
          </ac:spMkLst>
        </pc:spChg>
      </pc:sldChg>
      <pc:sldChg chg="modSp add mod">
        <pc:chgData name="Hatice Polat" userId="d1531ad8-b03b-4075-8b2b-37a510b208b8" providerId="ADAL" clId="{FC3A938C-E45C-4AA3-BD75-8C1694FECFFB}" dt="2022-05-03T15:44:45.120" v="5998" actId="207"/>
        <pc:sldMkLst>
          <pc:docMk/>
          <pc:sldMk cId="1405998133" sldId="462"/>
        </pc:sldMkLst>
        <pc:spChg chg="mod">
          <ac:chgData name="Hatice Polat" userId="d1531ad8-b03b-4075-8b2b-37a510b208b8" providerId="ADAL" clId="{FC3A938C-E45C-4AA3-BD75-8C1694FECFFB}" dt="2022-05-03T15:44:45.120" v="5998" actId="207"/>
          <ac:spMkLst>
            <pc:docMk/>
            <pc:sldMk cId="1405998133" sldId="462"/>
            <ac:spMk id="3" creationId="{856F328A-90C9-4C14-9772-D7C68FEBFF54}"/>
          </ac:spMkLst>
        </pc:spChg>
      </pc:sldChg>
      <pc:sldChg chg="modSp add mod">
        <pc:chgData name="Hatice Polat" userId="d1531ad8-b03b-4075-8b2b-37a510b208b8" providerId="ADAL" clId="{FC3A938C-E45C-4AA3-BD75-8C1694FECFFB}" dt="2022-05-03T15:45:03.810" v="6001" actId="20577"/>
        <pc:sldMkLst>
          <pc:docMk/>
          <pc:sldMk cId="3400962349" sldId="463"/>
        </pc:sldMkLst>
        <pc:spChg chg="mod">
          <ac:chgData name="Hatice Polat" userId="d1531ad8-b03b-4075-8b2b-37a510b208b8" providerId="ADAL" clId="{FC3A938C-E45C-4AA3-BD75-8C1694FECFFB}" dt="2022-05-03T15:45:03.810" v="6001" actId="20577"/>
          <ac:spMkLst>
            <pc:docMk/>
            <pc:sldMk cId="3400962349" sldId="463"/>
            <ac:spMk id="3" creationId="{856F328A-90C9-4C14-9772-D7C68FEBFF54}"/>
          </ac:spMkLst>
        </pc:spChg>
      </pc:sldChg>
      <pc:sldChg chg="modSp add mod">
        <pc:chgData name="Hatice Polat" userId="d1531ad8-b03b-4075-8b2b-37a510b208b8" providerId="ADAL" clId="{FC3A938C-E45C-4AA3-BD75-8C1694FECFFB}" dt="2022-05-03T15:45:13.021" v="6004" actId="20577"/>
        <pc:sldMkLst>
          <pc:docMk/>
          <pc:sldMk cId="742169553" sldId="464"/>
        </pc:sldMkLst>
        <pc:spChg chg="mod">
          <ac:chgData name="Hatice Polat" userId="d1531ad8-b03b-4075-8b2b-37a510b208b8" providerId="ADAL" clId="{FC3A938C-E45C-4AA3-BD75-8C1694FECFFB}" dt="2022-05-03T15:45:13.021" v="6004" actId="20577"/>
          <ac:spMkLst>
            <pc:docMk/>
            <pc:sldMk cId="742169553" sldId="464"/>
            <ac:spMk id="3" creationId="{856F328A-90C9-4C14-9772-D7C68FEBFF54}"/>
          </ac:spMkLst>
        </pc:spChg>
      </pc:sldChg>
      <pc:sldChg chg="modSp new mod ord modNotesTx">
        <pc:chgData name="Hatice Polat" userId="d1531ad8-b03b-4075-8b2b-37a510b208b8" providerId="ADAL" clId="{FC3A938C-E45C-4AA3-BD75-8C1694FECFFB}" dt="2022-05-04T08:30:53.675" v="6855" actId="20577"/>
        <pc:sldMkLst>
          <pc:docMk/>
          <pc:sldMk cId="2757757206" sldId="465"/>
        </pc:sldMkLst>
        <pc:spChg chg="mod">
          <ac:chgData name="Hatice Polat" userId="d1531ad8-b03b-4075-8b2b-37a510b208b8" providerId="ADAL" clId="{FC3A938C-E45C-4AA3-BD75-8C1694FECFFB}" dt="2022-05-03T14:35:19.790" v="4519" actId="20577"/>
          <ac:spMkLst>
            <pc:docMk/>
            <pc:sldMk cId="2757757206" sldId="465"/>
            <ac:spMk id="2" creationId="{27B6E27D-985C-160B-8C3B-D341021AFF48}"/>
          </ac:spMkLst>
        </pc:spChg>
        <pc:spChg chg="mod">
          <ac:chgData name="Hatice Polat" userId="d1531ad8-b03b-4075-8b2b-37a510b208b8" providerId="ADAL" clId="{FC3A938C-E45C-4AA3-BD75-8C1694FECFFB}" dt="2022-05-04T08:30:53.675" v="6855" actId="20577"/>
          <ac:spMkLst>
            <pc:docMk/>
            <pc:sldMk cId="2757757206" sldId="465"/>
            <ac:spMk id="3" creationId="{372D102B-1CD0-79B0-42A5-D14C8D8D53AD}"/>
          </ac:spMkLst>
        </pc:spChg>
      </pc:sldChg>
      <pc:sldChg chg="modSp add mod">
        <pc:chgData name="Hatice Polat" userId="d1531ad8-b03b-4075-8b2b-37a510b208b8" providerId="ADAL" clId="{FC3A938C-E45C-4AA3-BD75-8C1694FECFFB}" dt="2022-05-04T08:30:21.983" v="6835" actId="20577"/>
        <pc:sldMkLst>
          <pc:docMk/>
          <pc:sldMk cId="57524420" sldId="466"/>
        </pc:sldMkLst>
        <pc:spChg chg="mod">
          <ac:chgData name="Hatice Polat" userId="d1531ad8-b03b-4075-8b2b-37a510b208b8" providerId="ADAL" clId="{FC3A938C-E45C-4AA3-BD75-8C1694FECFFB}" dt="2022-05-04T08:30:21.983" v="6835" actId="20577"/>
          <ac:spMkLst>
            <pc:docMk/>
            <pc:sldMk cId="57524420" sldId="466"/>
            <ac:spMk id="3" creationId="{372D102B-1CD0-79B0-42A5-D14C8D8D53AD}"/>
          </ac:spMkLst>
        </pc:spChg>
      </pc:sldChg>
      <pc:sldChg chg="modSp add del mod modNotesTx">
        <pc:chgData name="Hatice Polat" userId="d1531ad8-b03b-4075-8b2b-37a510b208b8" providerId="ADAL" clId="{FC3A938C-E45C-4AA3-BD75-8C1694FECFFB}" dt="2022-05-03T14:50:02.539" v="4986" actId="2696"/>
        <pc:sldMkLst>
          <pc:docMk/>
          <pc:sldMk cId="480035516" sldId="466"/>
        </pc:sldMkLst>
        <pc:spChg chg="mod">
          <ac:chgData name="Hatice Polat" userId="d1531ad8-b03b-4075-8b2b-37a510b208b8" providerId="ADAL" clId="{FC3A938C-E45C-4AA3-BD75-8C1694FECFFB}" dt="2022-05-03T14:48:35.522" v="4973" actId="20577"/>
          <ac:spMkLst>
            <pc:docMk/>
            <pc:sldMk cId="480035516" sldId="466"/>
            <ac:spMk id="3" creationId="{372D102B-1CD0-79B0-42A5-D14C8D8D53AD}"/>
          </ac:spMkLst>
        </pc:spChg>
      </pc:sldChg>
      <pc:sldChg chg="modSp new mod modNotesTx">
        <pc:chgData name="Hatice Polat" userId="d1531ad8-b03b-4075-8b2b-37a510b208b8" providerId="ADAL" clId="{FC3A938C-E45C-4AA3-BD75-8C1694FECFFB}" dt="2022-05-03T15:05:44.825" v="5237" actId="20577"/>
        <pc:sldMkLst>
          <pc:docMk/>
          <pc:sldMk cId="3342466878" sldId="467"/>
        </pc:sldMkLst>
        <pc:spChg chg="mod">
          <ac:chgData name="Hatice Polat" userId="d1531ad8-b03b-4075-8b2b-37a510b208b8" providerId="ADAL" clId="{FC3A938C-E45C-4AA3-BD75-8C1694FECFFB}" dt="2022-05-03T15:02:31.949" v="5126" actId="20577"/>
          <ac:spMkLst>
            <pc:docMk/>
            <pc:sldMk cId="3342466878" sldId="467"/>
            <ac:spMk id="2" creationId="{CA087E31-FABA-C0E9-DB92-7310B135AF24}"/>
          </ac:spMkLst>
        </pc:spChg>
        <pc:spChg chg="mod">
          <ac:chgData name="Hatice Polat" userId="d1531ad8-b03b-4075-8b2b-37a510b208b8" providerId="ADAL" clId="{FC3A938C-E45C-4AA3-BD75-8C1694FECFFB}" dt="2022-05-03T15:05:02.472" v="5234" actId="20577"/>
          <ac:spMkLst>
            <pc:docMk/>
            <pc:sldMk cId="3342466878" sldId="467"/>
            <ac:spMk id="3" creationId="{BF4794B5-214B-6FF2-62E7-65981414780F}"/>
          </ac:spMkLst>
        </pc:spChg>
      </pc:sldChg>
      <pc:sldChg chg="add del modNotesTx">
        <pc:chgData name="Hatice Polat" userId="d1531ad8-b03b-4075-8b2b-37a510b208b8" providerId="ADAL" clId="{FC3A938C-E45C-4AA3-BD75-8C1694FECFFB}" dt="2022-05-03T15:16:23.248" v="5455" actId="47"/>
        <pc:sldMkLst>
          <pc:docMk/>
          <pc:sldMk cId="2542737784" sldId="468"/>
        </pc:sldMkLst>
      </pc:sldChg>
      <pc:sldChg chg="new del">
        <pc:chgData name="Hatice Polat" userId="d1531ad8-b03b-4075-8b2b-37a510b208b8" providerId="ADAL" clId="{FC3A938C-E45C-4AA3-BD75-8C1694FECFFB}" dt="2022-05-03T15:12:19.625" v="5369" actId="47"/>
        <pc:sldMkLst>
          <pc:docMk/>
          <pc:sldMk cId="2864923571" sldId="468"/>
        </pc:sldMkLst>
      </pc:sldChg>
      <pc:sldChg chg="add ord">
        <pc:chgData name="Hatice Polat" userId="d1531ad8-b03b-4075-8b2b-37a510b208b8" providerId="ADAL" clId="{FC3A938C-E45C-4AA3-BD75-8C1694FECFFB}" dt="2022-05-03T15:17:31.361" v="5461"/>
        <pc:sldMkLst>
          <pc:docMk/>
          <pc:sldMk cId="3946446188" sldId="468"/>
        </pc:sldMkLst>
      </pc:sldChg>
      <pc:sldChg chg="modSp new mod modNotesTx">
        <pc:chgData name="Hatice Polat" userId="d1531ad8-b03b-4075-8b2b-37a510b208b8" providerId="ADAL" clId="{FC3A938C-E45C-4AA3-BD75-8C1694FECFFB}" dt="2022-05-04T08:49:41.361" v="7432" actId="27636"/>
        <pc:sldMkLst>
          <pc:docMk/>
          <pc:sldMk cId="924178044" sldId="469"/>
        </pc:sldMkLst>
        <pc:spChg chg="mod">
          <ac:chgData name="Hatice Polat" userId="d1531ad8-b03b-4075-8b2b-37a510b208b8" providerId="ADAL" clId="{FC3A938C-E45C-4AA3-BD75-8C1694FECFFB}" dt="2022-05-03T15:32:49.576" v="5738" actId="20577"/>
          <ac:spMkLst>
            <pc:docMk/>
            <pc:sldMk cId="924178044" sldId="469"/>
            <ac:spMk id="2" creationId="{B0C9921C-7353-96CD-8FBB-E0A2CD248115}"/>
          </ac:spMkLst>
        </pc:spChg>
        <pc:spChg chg="mod">
          <ac:chgData name="Hatice Polat" userId="d1531ad8-b03b-4075-8b2b-37a510b208b8" providerId="ADAL" clId="{FC3A938C-E45C-4AA3-BD75-8C1694FECFFB}" dt="2022-05-04T08:49:41.361" v="7432" actId="27636"/>
          <ac:spMkLst>
            <pc:docMk/>
            <pc:sldMk cId="924178044" sldId="469"/>
            <ac:spMk id="3" creationId="{3F27E2D0-A9F1-6B5E-9E2E-8FA0D7A9F672}"/>
          </ac:spMkLst>
        </pc:spChg>
      </pc:sldChg>
      <pc:sldChg chg="modSp new del mod">
        <pc:chgData name="Hatice Polat" userId="d1531ad8-b03b-4075-8b2b-37a510b208b8" providerId="ADAL" clId="{FC3A938C-E45C-4AA3-BD75-8C1694FECFFB}" dt="2022-05-03T15:50:50.337" v="6059" actId="47"/>
        <pc:sldMkLst>
          <pc:docMk/>
          <pc:sldMk cId="2073608986" sldId="470"/>
        </pc:sldMkLst>
        <pc:spChg chg="mod">
          <ac:chgData name="Hatice Polat" userId="d1531ad8-b03b-4075-8b2b-37a510b208b8" providerId="ADAL" clId="{FC3A938C-E45C-4AA3-BD75-8C1694FECFFB}" dt="2022-05-03T15:42:46.191" v="5963" actId="20577"/>
          <ac:spMkLst>
            <pc:docMk/>
            <pc:sldMk cId="2073608986" sldId="470"/>
            <ac:spMk id="2" creationId="{7C3F3F38-24E1-B5A2-A556-36C9DC8C5DE7}"/>
          </ac:spMkLst>
        </pc:spChg>
      </pc:sldChg>
      <pc:sldChg chg="modSp add mod">
        <pc:chgData name="Hatice Polat" userId="d1531ad8-b03b-4075-8b2b-37a510b208b8" providerId="ADAL" clId="{FC3A938C-E45C-4AA3-BD75-8C1694FECFFB}" dt="2022-05-03T15:45:49.718" v="6018" actId="20577"/>
        <pc:sldMkLst>
          <pc:docMk/>
          <pc:sldMk cId="909352970" sldId="471"/>
        </pc:sldMkLst>
        <pc:spChg chg="mod">
          <ac:chgData name="Hatice Polat" userId="d1531ad8-b03b-4075-8b2b-37a510b208b8" providerId="ADAL" clId="{FC3A938C-E45C-4AA3-BD75-8C1694FECFFB}" dt="2022-05-03T15:45:49.718" v="6018" actId="20577"/>
          <ac:spMkLst>
            <pc:docMk/>
            <pc:sldMk cId="909352970" sldId="471"/>
            <ac:spMk id="3" creationId="{856F328A-90C9-4C14-9772-D7C68FEBFF54}"/>
          </ac:spMkLst>
        </pc:spChg>
      </pc:sldChg>
      <pc:sldChg chg="addSp delSp modSp new mod modNotesTx">
        <pc:chgData name="Hatice Polat" userId="d1531ad8-b03b-4075-8b2b-37a510b208b8" providerId="ADAL" clId="{FC3A938C-E45C-4AA3-BD75-8C1694FECFFB}" dt="2022-05-04T08:01:20.039" v="6509" actId="1076"/>
        <pc:sldMkLst>
          <pc:docMk/>
          <pc:sldMk cId="3891459552" sldId="472"/>
        </pc:sldMkLst>
        <pc:spChg chg="mod">
          <ac:chgData name="Hatice Polat" userId="d1531ad8-b03b-4075-8b2b-37a510b208b8" providerId="ADAL" clId="{FC3A938C-E45C-4AA3-BD75-8C1694FECFFB}" dt="2022-05-04T07:51:42.821" v="6121" actId="20577"/>
          <ac:spMkLst>
            <pc:docMk/>
            <pc:sldMk cId="3891459552" sldId="472"/>
            <ac:spMk id="2" creationId="{F631EDD2-32EB-0B99-CC95-F5D6284EEE04}"/>
          </ac:spMkLst>
        </pc:spChg>
        <pc:spChg chg="mod">
          <ac:chgData name="Hatice Polat" userId="d1531ad8-b03b-4075-8b2b-37a510b208b8" providerId="ADAL" clId="{FC3A938C-E45C-4AA3-BD75-8C1694FECFFB}" dt="2022-05-04T07:55:55.133" v="6452" actId="207"/>
          <ac:spMkLst>
            <pc:docMk/>
            <pc:sldMk cId="3891459552" sldId="472"/>
            <ac:spMk id="3" creationId="{4BCFF99C-15A5-B693-A04E-8E470FF57622}"/>
          </ac:spMkLst>
        </pc:spChg>
        <pc:picChg chg="add del mod">
          <ac:chgData name="Hatice Polat" userId="d1531ad8-b03b-4075-8b2b-37a510b208b8" providerId="ADAL" clId="{FC3A938C-E45C-4AA3-BD75-8C1694FECFFB}" dt="2022-05-04T07:59:08.552" v="6483" actId="478"/>
          <ac:picMkLst>
            <pc:docMk/>
            <pc:sldMk cId="3891459552" sldId="472"/>
            <ac:picMk id="5" creationId="{A099D9F1-E729-40D7-3EE9-FFF58EBB765D}"/>
          </ac:picMkLst>
        </pc:picChg>
        <pc:picChg chg="add del mod">
          <ac:chgData name="Hatice Polat" userId="d1531ad8-b03b-4075-8b2b-37a510b208b8" providerId="ADAL" clId="{FC3A938C-E45C-4AA3-BD75-8C1694FECFFB}" dt="2022-05-04T07:59:50.541" v="6491" actId="22"/>
          <ac:picMkLst>
            <pc:docMk/>
            <pc:sldMk cId="3891459552" sldId="472"/>
            <ac:picMk id="7" creationId="{30AFA369-0745-1FA6-A981-8D440A223C56}"/>
          </ac:picMkLst>
        </pc:picChg>
        <pc:picChg chg="add mod ord">
          <ac:chgData name="Hatice Polat" userId="d1531ad8-b03b-4075-8b2b-37a510b208b8" providerId="ADAL" clId="{FC3A938C-E45C-4AA3-BD75-8C1694FECFFB}" dt="2022-05-04T08:01:13.057" v="6506" actId="166"/>
          <ac:picMkLst>
            <pc:docMk/>
            <pc:sldMk cId="3891459552" sldId="472"/>
            <ac:picMk id="9" creationId="{20AFDD7F-CFD7-3C29-F34B-3371047F49C7}"/>
          </ac:picMkLst>
        </pc:picChg>
        <pc:picChg chg="add mod">
          <ac:chgData name="Hatice Polat" userId="d1531ad8-b03b-4075-8b2b-37a510b208b8" providerId="ADAL" clId="{FC3A938C-E45C-4AA3-BD75-8C1694FECFFB}" dt="2022-05-04T08:01:20.039" v="6509" actId="1076"/>
          <ac:picMkLst>
            <pc:docMk/>
            <pc:sldMk cId="3891459552" sldId="472"/>
            <ac:picMk id="10" creationId="{681DBCF1-C3FC-44AC-C2D3-4ADA3C4EE5DC}"/>
          </ac:picMkLst>
        </pc:picChg>
      </pc:sldChg>
      <pc:sldChg chg="modSp add mod">
        <pc:chgData name="Hatice Polat" userId="d1531ad8-b03b-4075-8b2b-37a510b208b8" providerId="ADAL" clId="{FC3A938C-E45C-4AA3-BD75-8C1694FECFFB}" dt="2022-05-04T08:02:10.825" v="6512" actId="207"/>
        <pc:sldMkLst>
          <pc:docMk/>
          <pc:sldMk cId="636631299" sldId="473"/>
        </pc:sldMkLst>
        <pc:spChg chg="mod">
          <ac:chgData name="Hatice Polat" userId="d1531ad8-b03b-4075-8b2b-37a510b208b8" providerId="ADAL" clId="{FC3A938C-E45C-4AA3-BD75-8C1694FECFFB}" dt="2022-05-04T08:02:10.825" v="6512" actId="207"/>
          <ac:spMkLst>
            <pc:docMk/>
            <pc:sldMk cId="636631299" sldId="473"/>
            <ac:spMk id="3" creationId="{856F328A-90C9-4C14-9772-D7C68FEBFF54}"/>
          </ac:spMkLst>
        </pc:spChg>
      </pc:sldChg>
      <pc:sldChg chg="modSp add mod">
        <pc:chgData name="Hatice Polat" userId="d1531ad8-b03b-4075-8b2b-37a510b208b8" providerId="ADAL" clId="{FC3A938C-E45C-4AA3-BD75-8C1694FECFFB}" dt="2022-05-04T08:02:25.311" v="6515" actId="207"/>
        <pc:sldMkLst>
          <pc:docMk/>
          <pc:sldMk cId="3366719838" sldId="474"/>
        </pc:sldMkLst>
        <pc:spChg chg="mod">
          <ac:chgData name="Hatice Polat" userId="d1531ad8-b03b-4075-8b2b-37a510b208b8" providerId="ADAL" clId="{FC3A938C-E45C-4AA3-BD75-8C1694FECFFB}" dt="2022-05-04T08:02:25.311" v="6515" actId="207"/>
          <ac:spMkLst>
            <pc:docMk/>
            <pc:sldMk cId="3366719838" sldId="474"/>
            <ac:spMk id="3" creationId="{856F328A-90C9-4C14-9772-D7C68FEBFF54}"/>
          </ac:spMkLst>
        </pc:spChg>
      </pc:sldChg>
      <pc:sldMasterChg chg="delSldLayout">
        <pc:chgData name="Hatice Polat" userId="d1531ad8-b03b-4075-8b2b-37a510b208b8" providerId="ADAL" clId="{FC3A938C-E45C-4AA3-BD75-8C1694FECFFB}" dt="2022-04-21T11:52:11.125" v="122" actId="47"/>
        <pc:sldMasterMkLst>
          <pc:docMk/>
          <pc:sldMasterMk cId="1069627023" sldId="2147483648"/>
        </pc:sldMasterMkLst>
        <pc:sldLayoutChg chg="del">
          <pc:chgData name="Hatice Polat" userId="d1531ad8-b03b-4075-8b2b-37a510b208b8" providerId="ADAL" clId="{FC3A938C-E45C-4AA3-BD75-8C1694FECFFB}" dt="2022-04-21T11:52:11.125" v="122" actId="47"/>
          <pc:sldLayoutMkLst>
            <pc:docMk/>
            <pc:sldMasterMk cId="1069627023" sldId="2147483648"/>
            <pc:sldLayoutMk cId="3949622669" sldId="2147483661"/>
          </pc:sldLayoutMkLst>
        </pc:sldLayoutChg>
      </pc:sldMasterChg>
    </pc:docChg>
  </pc:docChgLst>
  <pc:docChgLst>
    <pc:chgData name="Hatice Polat" userId="d1531ad8-b03b-4075-8b2b-37a510b208b8" providerId="ADAL" clId="{04F1676F-84F6-47B9-BFBF-2861608DE770}"/>
    <pc:docChg chg="undo redo custSel addSld delSld modSld">
      <pc:chgData name="Hatice Polat" userId="d1531ad8-b03b-4075-8b2b-37a510b208b8" providerId="ADAL" clId="{04F1676F-84F6-47B9-BFBF-2861608DE770}" dt="2022-07-14T18:26:27.206" v="1852"/>
      <pc:docMkLst>
        <pc:docMk/>
      </pc:docMkLst>
      <pc:sldChg chg="modSp mod delCm modCm">
        <pc:chgData name="Hatice Polat" userId="d1531ad8-b03b-4075-8b2b-37a510b208b8" providerId="ADAL" clId="{04F1676F-84F6-47B9-BFBF-2861608DE770}" dt="2022-07-14T17:32:08.317" v="619" actId="20577"/>
        <pc:sldMkLst>
          <pc:docMk/>
          <pc:sldMk cId="2592371027" sldId="284"/>
        </pc:sldMkLst>
        <pc:spChg chg="mod">
          <ac:chgData name="Hatice Polat" userId="d1531ad8-b03b-4075-8b2b-37a510b208b8" providerId="ADAL" clId="{04F1676F-84F6-47B9-BFBF-2861608DE770}" dt="2022-07-14T17:32:08.317" v="619" actId="20577"/>
          <ac:spMkLst>
            <pc:docMk/>
            <pc:sldMk cId="2592371027" sldId="284"/>
            <ac:spMk id="3" creationId="{856F328A-90C9-4C14-9772-D7C68FEBFF54}"/>
          </ac:spMkLst>
        </pc:spChg>
      </pc:sldChg>
      <pc:sldChg chg="delCm">
        <pc:chgData name="Hatice Polat" userId="d1531ad8-b03b-4075-8b2b-37a510b208b8" providerId="ADAL" clId="{04F1676F-84F6-47B9-BFBF-2861608DE770}" dt="2022-07-14T18:00:43.906" v="1308"/>
        <pc:sldMkLst>
          <pc:docMk/>
          <pc:sldMk cId="1925915778" sldId="292"/>
        </pc:sldMkLst>
      </pc:sldChg>
      <pc:sldChg chg="delCm">
        <pc:chgData name="Hatice Polat" userId="d1531ad8-b03b-4075-8b2b-37a510b208b8" providerId="ADAL" clId="{04F1676F-84F6-47B9-BFBF-2861608DE770}" dt="2022-07-14T17:37:44.200" v="873"/>
        <pc:sldMkLst>
          <pc:docMk/>
          <pc:sldMk cId="2654756014" sldId="301"/>
        </pc:sldMkLst>
      </pc:sldChg>
      <pc:sldChg chg="delCm modCm modNotesTx">
        <pc:chgData name="Hatice Polat" userId="d1531ad8-b03b-4075-8b2b-37a510b208b8" providerId="ADAL" clId="{04F1676F-84F6-47B9-BFBF-2861608DE770}" dt="2022-07-14T18:00:18.261" v="1307"/>
        <pc:sldMkLst>
          <pc:docMk/>
          <pc:sldMk cId="3550690530" sldId="304"/>
        </pc:sldMkLst>
      </pc:sldChg>
      <pc:sldChg chg="modSp mod delCm modCm modNotesTx">
        <pc:chgData name="Hatice Polat" userId="d1531ad8-b03b-4075-8b2b-37a510b208b8" providerId="ADAL" clId="{04F1676F-84F6-47B9-BFBF-2861608DE770}" dt="2022-07-14T18:13:46.348" v="1785" actId="1076"/>
        <pc:sldMkLst>
          <pc:docMk/>
          <pc:sldMk cId="442765764" sldId="306"/>
        </pc:sldMkLst>
        <pc:spChg chg="mod">
          <ac:chgData name="Hatice Polat" userId="d1531ad8-b03b-4075-8b2b-37a510b208b8" providerId="ADAL" clId="{04F1676F-84F6-47B9-BFBF-2861608DE770}" dt="2022-07-14T18:13:42.286" v="1784" actId="27636"/>
          <ac:spMkLst>
            <pc:docMk/>
            <pc:sldMk cId="442765764" sldId="306"/>
            <ac:spMk id="3" creationId="{B7BD61A7-7374-4327-A657-89902276E2DF}"/>
          </ac:spMkLst>
        </pc:spChg>
        <pc:picChg chg="mod">
          <ac:chgData name="Hatice Polat" userId="d1531ad8-b03b-4075-8b2b-37a510b208b8" providerId="ADAL" clId="{04F1676F-84F6-47B9-BFBF-2861608DE770}" dt="2022-07-14T18:13:46.348" v="1785" actId="1076"/>
          <ac:picMkLst>
            <pc:docMk/>
            <pc:sldMk cId="442765764" sldId="306"/>
            <ac:picMk id="4" creationId="{F63EA822-0AD6-4431-A2F9-8C7F0D5A70D7}"/>
          </ac:picMkLst>
        </pc:picChg>
      </pc:sldChg>
      <pc:sldChg chg="modNotesTx">
        <pc:chgData name="Hatice Polat" userId="d1531ad8-b03b-4075-8b2b-37a510b208b8" providerId="ADAL" clId="{04F1676F-84F6-47B9-BFBF-2861608DE770}" dt="2022-07-14T17:40:11.124" v="932" actId="20577"/>
        <pc:sldMkLst>
          <pc:docMk/>
          <pc:sldMk cId="798955724" sldId="309"/>
        </pc:sldMkLst>
      </pc:sldChg>
      <pc:sldChg chg="delCm">
        <pc:chgData name="Hatice Polat" userId="d1531ad8-b03b-4075-8b2b-37a510b208b8" providerId="ADAL" clId="{04F1676F-84F6-47B9-BFBF-2861608DE770}" dt="2022-07-14T18:14:34.302" v="1786"/>
        <pc:sldMkLst>
          <pc:docMk/>
          <pc:sldMk cId="26816754" sldId="315"/>
        </pc:sldMkLst>
      </pc:sldChg>
      <pc:sldChg chg="modSp mod delCm modNotesTx">
        <pc:chgData name="Hatice Polat" userId="d1531ad8-b03b-4075-8b2b-37a510b208b8" providerId="ADAL" clId="{04F1676F-84F6-47B9-BFBF-2861608DE770}" dt="2022-07-14T18:19:24.427" v="1847"/>
        <pc:sldMkLst>
          <pc:docMk/>
          <pc:sldMk cId="731946432" sldId="328"/>
        </pc:sldMkLst>
        <pc:spChg chg="mod">
          <ac:chgData name="Hatice Polat" userId="d1531ad8-b03b-4075-8b2b-37a510b208b8" providerId="ADAL" clId="{04F1676F-84F6-47B9-BFBF-2861608DE770}" dt="2022-07-14T18:16:17.788" v="1791" actId="20577"/>
          <ac:spMkLst>
            <pc:docMk/>
            <pc:sldMk cId="731946432" sldId="328"/>
            <ac:spMk id="3" creationId="{060E8360-0FB0-4F9A-84C9-CB2E8BAB6FFD}"/>
          </ac:spMkLst>
        </pc:spChg>
      </pc:sldChg>
      <pc:sldChg chg="modSp mod delCm">
        <pc:chgData name="Hatice Polat" userId="d1531ad8-b03b-4075-8b2b-37a510b208b8" providerId="ADAL" clId="{04F1676F-84F6-47B9-BFBF-2861608DE770}" dt="2022-07-14T17:44:20.009" v="1053" actId="5793"/>
        <pc:sldMkLst>
          <pc:docMk/>
          <pc:sldMk cId="1389706769" sldId="329"/>
        </pc:sldMkLst>
        <pc:spChg chg="mod">
          <ac:chgData name="Hatice Polat" userId="d1531ad8-b03b-4075-8b2b-37a510b208b8" providerId="ADAL" clId="{04F1676F-84F6-47B9-BFBF-2861608DE770}" dt="2022-07-14T17:44:20.009" v="1053" actId="5793"/>
          <ac:spMkLst>
            <pc:docMk/>
            <pc:sldMk cId="1389706769" sldId="329"/>
            <ac:spMk id="3" creationId="{00000000-0000-0000-0000-000000000000}"/>
          </ac:spMkLst>
        </pc:spChg>
      </pc:sldChg>
      <pc:sldChg chg="delCm modNotesTx">
        <pc:chgData name="Hatice Polat" userId="d1531ad8-b03b-4075-8b2b-37a510b208b8" providerId="ADAL" clId="{04F1676F-84F6-47B9-BFBF-2861608DE770}" dt="2022-07-14T18:26:27.206" v="1852"/>
        <pc:sldMkLst>
          <pc:docMk/>
          <pc:sldMk cId="3088752298" sldId="332"/>
        </pc:sldMkLst>
      </pc:sldChg>
      <pc:sldChg chg="modSp mod addCm delCm modNotesTx">
        <pc:chgData name="Hatice Polat" userId="d1531ad8-b03b-4075-8b2b-37a510b208b8" providerId="ADAL" clId="{04F1676F-84F6-47B9-BFBF-2861608DE770}" dt="2022-07-14T18:10:20.685" v="1709" actId="313"/>
        <pc:sldMkLst>
          <pc:docMk/>
          <pc:sldMk cId="1608638867" sldId="339"/>
        </pc:sldMkLst>
        <pc:spChg chg="mod">
          <ac:chgData name="Hatice Polat" userId="d1531ad8-b03b-4075-8b2b-37a510b208b8" providerId="ADAL" clId="{04F1676F-84F6-47B9-BFBF-2861608DE770}" dt="2022-07-14T18:05:54.575" v="1517" actId="20577"/>
          <ac:spMkLst>
            <pc:docMk/>
            <pc:sldMk cId="1608638867" sldId="339"/>
            <ac:spMk id="3" creationId="{0810512D-4619-471A-BA23-BA459F21B0E2}"/>
          </ac:spMkLst>
        </pc:spChg>
      </pc:sldChg>
      <pc:sldChg chg="modSp mod delCm">
        <pc:chgData name="Hatice Polat" userId="d1531ad8-b03b-4075-8b2b-37a510b208b8" providerId="ADAL" clId="{04F1676F-84F6-47B9-BFBF-2861608DE770}" dt="2022-07-14T17:37:59.394" v="874"/>
        <pc:sldMkLst>
          <pc:docMk/>
          <pc:sldMk cId="3207287423" sldId="345"/>
        </pc:sldMkLst>
        <pc:spChg chg="mod">
          <ac:chgData name="Hatice Polat" userId="d1531ad8-b03b-4075-8b2b-37a510b208b8" providerId="ADAL" clId="{04F1676F-84F6-47B9-BFBF-2861608DE770}" dt="2022-07-14T17:31:46.637" v="599" actId="20577"/>
          <ac:spMkLst>
            <pc:docMk/>
            <pc:sldMk cId="3207287423" sldId="345"/>
            <ac:spMk id="2" creationId="{AD7185E1-280A-461B-BCE9-8D14C617386D}"/>
          </ac:spMkLst>
        </pc:spChg>
      </pc:sldChg>
      <pc:sldChg chg="modSp mod">
        <pc:chgData name="Hatice Polat" userId="d1531ad8-b03b-4075-8b2b-37a510b208b8" providerId="ADAL" clId="{04F1676F-84F6-47B9-BFBF-2861608DE770}" dt="2022-07-14T17:32:33.836" v="642" actId="20577"/>
        <pc:sldMkLst>
          <pc:docMk/>
          <pc:sldMk cId="3179097375" sldId="346"/>
        </pc:sldMkLst>
        <pc:spChg chg="mod">
          <ac:chgData name="Hatice Polat" userId="d1531ad8-b03b-4075-8b2b-37a510b208b8" providerId="ADAL" clId="{04F1676F-84F6-47B9-BFBF-2861608DE770}" dt="2022-07-14T17:32:33.836" v="642" actId="20577"/>
          <ac:spMkLst>
            <pc:docMk/>
            <pc:sldMk cId="3179097375" sldId="346"/>
            <ac:spMk id="2" creationId="{A23C532E-A27A-45B7-8DE8-73E3B8C2BEC0}"/>
          </ac:spMkLst>
        </pc:spChg>
      </pc:sldChg>
      <pc:sldChg chg="modSp mod delCm modNotesTx">
        <pc:chgData name="Hatice Polat" userId="d1531ad8-b03b-4075-8b2b-37a510b208b8" providerId="ADAL" clId="{04F1676F-84F6-47B9-BFBF-2861608DE770}" dt="2022-07-14T17:43:24.223" v="1050"/>
        <pc:sldMkLst>
          <pc:docMk/>
          <pc:sldMk cId="3942104690" sldId="351"/>
        </pc:sldMkLst>
        <pc:spChg chg="mod">
          <ac:chgData name="Hatice Polat" userId="d1531ad8-b03b-4075-8b2b-37a510b208b8" providerId="ADAL" clId="{04F1676F-84F6-47B9-BFBF-2861608DE770}" dt="2022-07-14T17:32:23.236" v="626" actId="20577"/>
          <ac:spMkLst>
            <pc:docMk/>
            <pc:sldMk cId="3942104690" sldId="351"/>
            <ac:spMk id="2" creationId="{D7A6BAA2-FF10-44DD-8EC5-7E5323A00643}"/>
          </ac:spMkLst>
        </pc:spChg>
        <pc:graphicFrameChg chg="mod modGraphic">
          <ac:chgData name="Hatice Polat" userId="d1531ad8-b03b-4075-8b2b-37a510b208b8" providerId="ADAL" clId="{04F1676F-84F6-47B9-BFBF-2861608DE770}" dt="2022-07-14T17:43:20.033" v="1049"/>
          <ac:graphicFrameMkLst>
            <pc:docMk/>
            <pc:sldMk cId="3942104690" sldId="351"/>
            <ac:graphicFrameMk id="4" creationId="{EBCB011C-FFAD-43A1-AA40-406019F9BF50}"/>
          </ac:graphicFrameMkLst>
        </pc:graphicFrameChg>
      </pc:sldChg>
      <pc:sldChg chg="delCm modNotesTx">
        <pc:chgData name="Hatice Polat" userId="d1531ad8-b03b-4075-8b2b-37a510b208b8" providerId="ADAL" clId="{04F1676F-84F6-47B9-BFBF-2861608DE770}" dt="2022-07-14T18:17:29.545" v="1843" actId="20577"/>
        <pc:sldMkLst>
          <pc:docMk/>
          <pc:sldMk cId="2170650280" sldId="410"/>
        </pc:sldMkLst>
      </pc:sldChg>
      <pc:sldChg chg="addSp delSp modSp mod delCm modNotesTx">
        <pc:chgData name="Hatice Polat" userId="d1531ad8-b03b-4075-8b2b-37a510b208b8" providerId="ADAL" clId="{04F1676F-84F6-47B9-BFBF-2861608DE770}" dt="2022-07-14T17:56:22.745" v="1300" actId="1076"/>
        <pc:sldMkLst>
          <pc:docMk/>
          <pc:sldMk cId="1813995900" sldId="455"/>
        </pc:sldMkLst>
        <pc:spChg chg="mod">
          <ac:chgData name="Hatice Polat" userId="d1531ad8-b03b-4075-8b2b-37a510b208b8" providerId="ADAL" clId="{04F1676F-84F6-47B9-BFBF-2861608DE770}" dt="2022-07-14T17:56:03.142" v="1267" actId="20577"/>
          <ac:spMkLst>
            <pc:docMk/>
            <pc:sldMk cId="1813995900" sldId="455"/>
            <ac:spMk id="3" creationId="{F6CDA66D-63BC-4BE6-A923-A3AD17FE4C31}"/>
          </ac:spMkLst>
        </pc:spChg>
        <pc:picChg chg="del">
          <ac:chgData name="Hatice Polat" userId="d1531ad8-b03b-4075-8b2b-37a510b208b8" providerId="ADAL" clId="{04F1676F-84F6-47B9-BFBF-2861608DE770}" dt="2022-07-14T17:49:29.953" v="1057" actId="478"/>
          <ac:picMkLst>
            <pc:docMk/>
            <pc:sldMk cId="1813995900" sldId="455"/>
            <ac:picMk id="6" creationId="{1B567AF3-4232-4E66-8F8A-0E30F27F9477}"/>
          </ac:picMkLst>
        </pc:picChg>
        <pc:picChg chg="add mod">
          <ac:chgData name="Hatice Polat" userId="d1531ad8-b03b-4075-8b2b-37a510b208b8" providerId="ADAL" clId="{04F1676F-84F6-47B9-BFBF-2861608DE770}" dt="2022-07-14T17:56:22.745" v="1300" actId="1076"/>
          <ac:picMkLst>
            <pc:docMk/>
            <pc:sldMk cId="1813995900" sldId="455"/>
            <ac:picMk id="1026" creationId="{C4A5571F-328C-138D-12E1-B501CF108DFA}"/>
          </ac:picMkLst>
        </pc:picChg>
      </pc:sldChg>
      <pc:sldChg chg="modSp mod">
        <pc:chgData name="Hatice Polat" userId="d1531ad8-b03b-4075-8b2b-37a510b208b8" providerId="ADAL" clId="{04F1676F-84F6-47B9-BFBF-2861608DE770}" dt="2022-07-14T17:33:55.173" v="742" actId="20577"/>
        <pc:sldMkLst>
          <pc:docMk/>
          <pc:sldMk cId="2766842703" sldId="458"/>
        </pc:sldMkLst>
        <pc:spChg chg="mod">
          <ac:chgData name="Hatice Polat" userId="d1531ad8-b03b-4075-8b2b-37a510b208b8" providerId="ADAL" clId="{04F1676F-84F6-47B9-BFBF-2861608DE770}" dt="2022-07-14T17:33:55.173" v="742" actId="20577"/>
          <ac:spMkLst>
            <pc:docMk/>
            <pc:sldMk cId="2766842703" sldId="458"/>
            <ac:spMk id="3" creationId="{856F328A-90C9-4C14-9772-D7C68FEBFF54}"/>
          </ac:spMkLst>
        </pc:spChg>
      </pc:sldChg>
      <pc:sldChg chg="modSp mod">
        <pc:chgData name="Hatice Polat" userId="d1531ad8-b03b-4075-8b2b-37a510b208b8" providerId="ADAL" clId="{04F1676F-84F6-47B9-BFBF-2861608DE770}" dt="2022-07-14T17:34:11.842" v="767" actId="20577"/>
        <pc:sldMkLst>
          <pc:docMk/>
          <pc:sldMk cId="3770498013" sldId="459"/>
        </pc:sldMkLst>
        <pc:spChg chg="mod">
          <ac:chgData name="Hatice Polat" userId="d1531ad8-b03b-4075-8b2b-37a510b208b8" providerId="ADAL" clId="{04F1676F-84F6-47B9-BFBF-2861608DE770}" dt="2022-07-14T17:34:11.842" v="767" actId="20577"/>
          <ac:spMkLst>
            <pc:docMk/>
            <pc:sldMk cId="3770498013" sldId="459"/>
            <ac:spMk id="3" creationId="{856F328A-90C9-4C14-9772-D7C68FEBFF54}"/>
          </ac:spMkLst>
        </pc:spChg>
      </pc:sldChg>
      <pc:sldChg chg="modSp mod">
        <pc:chgData name="Hatice Polat" userId="d1531ad8-b03b-4075-8b2b-37a510b208b8" providerId="ADAL" clId="{04F1676F-84F6-47B9-BFBF-2861608DE770}" dt="2022-07-14T17:34:34.651" v="790" actId="6549"/>
        <pc:sldMkLst>
          <pc:docMk/>
          <pc:sldMk cId="3330444032" sldId="460"/>
        </pc:sldMkLst>
        <pc:spChg chg="mod">
          <ac:chgData name="Hatice Polat" userId="d1531ad8-b03b-4075-8b2b-37a510b208b8" providerId="ADAL" clId="{04F1676F-84F6-47B9-BFBF-2861608DE770}" dt="2022-07-14T17:34:34.651" v="790" actId="6549"/>
          <ac:spMkLst>
            <pc:docMk/>
            <pc:sldMk cId="3330444032" sldId="460"/>
            <ac:spMk id="3" creationId="{856F328A-90C9-4C14-9772-D7C68FEBFF54}"/>
          </ac:spMkLst>
        </pc:spChg>
      </pc:sldChg>
      <pc:sldChg chg="modSp modAnim delCm">
        <pc:chgData name="Hatice Polat" userId="d1531ad8-b03b-4075-8b2b-37a510b208b8" providerId="ADAL" clId="{04F1676F-84F6-47B9-BFBF-2861608DE770}" dt="2022-07-14T18:02:24.793" v="1389" actId="20577"/>
        <pc:sldMkLst>
          <pc:docMk/>
          <pc:sldMk cId="752981356" sldId="461"/>
        </pc:sldMkLst>
        <pc:spChg chg="mod">
          <ac:chgData name="Hatice Polat" userId="d1531ad8-b03b-4075-8b2b-37a510b208b8" providerId="ADAL" clId="{04F1676F-84F6-47B9-BFBF-2861608DE770}" dt="2022-07-14T18:02:24.793" v="1389" actId="20577"/>
          <ac:spMkLst>
            <pc:docMk/>
            <pc:sldMk cId="752981356" sldId="461"/>
            <ac:spMk id="3" creationId="{7EE40A52-B2B9-8F25-9111-32D9905BDE59}"/>
          </ac:spMkLst>
        </pc:spChg>
      </pc:sldChg>
      <pc:sldChg chg="modSp mod">
        <pc:chgData name="Hatice Polat" userId="d1531ad8-b03b-4075-8b2b-37a510b208b8" providerId="ADAL" clId="{04F1676F-84F6-47B9-BFBF-2861608DE770}" dt="2022-07-14T17:33:00.924" v="665" actId="20577"/>
        <pc:sldMkLst>
          <pc:docMk/>
          <pc:sldMk cId="1405998133" sldId="462"/>
        </pc:sldMkLst>
        <pc:spChg chg="mod">
          <ac:chgData name="Hatice Polat" userId="d1531ad8-b03b-4075-8b2b-37a510b208b8" providerId="ADAL" clId="{04F1676F-84F6-47B9-BFBF-2861608DE770}" dt="2022-07-14T17:33:00.924" v="665" actId="20577"/>
          <ac:spMkLst>
            <pc:docMk/>
            <pc:sldMk cId="1405998133" sldId="462"/>
            <ac:spMk id="3" creationId="{856F328A-90C9-4C14-9772-D7C68FEBFF54}"/>
          </ac:spMkLst>
        </pc:spChg>
      </pc:sldChg>
      <pc:sldChg chg="modSp mod">
        <pc:chgData name="Hatice Polat" userId="d1531ad8-b03b-4075-8b2b-37a510b208b8" providerId="ADAL" clId="{04F1676F-84F6-47B9-BFBF-2861608DE770}" dt="2022-07-14T17:33:15.044" v="696" actId="20577"/>
        <pc:sldMkLst>
          <pc:docMk/>
          <pc:sldMk cId="3400962349" sldId="463"/>
        </pc:sldMkLst>
        <pc:spChg chg="mod">
          <ac:chgData name="Hatice Polat" userId="d1531ad8-b03b-4075-8b2b-37a510b208b8" providerId="ADAL" clId="{04F1676F-84F6-47B9-BFBF-2861608DE770}" dt="2022-07-14T17:33:15.044" v="696" actId="20577"/>
          <ac:spMkLst>
            <pc:docMk/>
            <pc:sldMk cId="3400962349" sldId="463"/>
            <ac:spMk id="3" creationId="{856F328A-90C9-4C14-9772-D7C68FEBFF54}"/>
          </ac:spMkLst>
        </pc:spChg>
      </pc:sldChg>
      <pc:sldChg chg="modSp mod">
        <pc:chgData name="Hatice Polat" userId="d1531ad8-b03b-4075-8b2b-37a510b208b8" providerId="ADAL" clId="{04F1676F-84F6-47B9-BFBF-2861608DE770}" dt="2022-07-14T17:33:32.748" v="719" actId="20577"/>
        <pc:sldMkLst>
          <pc:docMk/>
          <pc:sldMk cId="742169553" sldId="464"/>
        </pc:sldMkLst>
        <pc:spChg chg="mod">
          <ac:chgData name="Hatice Polat" userId="d1531ad8-b03b-4075-8b2b-37a510b208b8" providerId="ADAL" clId="{04F1676F-84F6-47B9-BFBF-2861608DE770}" dt="2022-07-14T17:33:32.748" v="719" actId="20577"/>
          <ac:spMkLst>
            <pc:docMk/>
            <pc:sldMk cId="742169553" sldId="464"/>
            <ac:spMk id="3" creationId="{856F328A-90C9-4C14-9772-D7C68FEBFF54}"/>
          </ac:spMkLst>
        </pc:spChg>
      </pc:sldChg>
      <pc:sldChg chg="delCm">
        <pc:chgData name="Hatice Polat" userId="d1531ad8-b03b-4075-8b2b-37a510b208b8" providerId="ADAL" clId="{04F1676F-84F6-47B9-BFBF-2861608DE770}" dt="2022-07-14T18:01:02.447" v="1309"/>
        <pc:sldMkLst>
          <pc:docMk/>
          <pc:sldMk cId="2757757206" sldId="465"/>
        </pc:sldMkLst>
      </pc:sldChg>
      <pc:sldChg chg="modSp mod delCm modCm modNotesTx">
        <pc:chgData name="Hatice Polat" userId="d1531ad8-b03b-4075-8b2b-37a510b208b8" providerId="ADAL" clId="{04F1676F-84F6-47B9-BFBF-2861608DE770}" dt="2022-07-14T18:03:37.594" v="1479" actId="6549"/>
        <pc:sldMkLst>
          <pc:docMk/>
          <pc:sldMk cId="57524420" sldId="466"/>
        </pc:sldMkLst>
        <pc:spChg chg="mod">
          <ac:chgData name="Hatice Polat" userId="d1531ad8-b03b-4075-8b2b-37a510b208b8" providerId="ADAL" clId="{04F1676F-84F6-47B9-BFBF-2861608DE770}" dt="2022-07-14T18:03:13.928" v="1446" actId="20577"/>
          <ac:spMkLst>
            <pc:docMk/>
            <pc:sldMk cId="57524420" sldId="466"/>
            <ac:spMk id="3" creationId="{372D102B-1CD0-79B0-42A5-D14C8D8D53AD}"/>
          </ac:spMkLst>
        </pc:spChg>
      </pc:sldChg>
      <pc:sldChg chg="modSp mod">
        <pc:chgData name="Hatice Polat" userId="d1531ad8-b03b-4075-8b2b-37a510b208b8" providerId="ADAL" clId="{04F1676F-84F6-47B9-BFBF-2861608DE770}" dt="2022-07-14T17:35:00.257" v="813" actId="6549"/>
        <pc:sldMkLst>
          <pc:docMk/>
          <pc:sldMk cId="909352970" sldId="471"/>
        </pc:sldMkLst>
        <pc:spChg chg="mod">
          <ac:chgData name="Hatice Polat" userId="d1531ad8-b03b-4075-8b2b-37a510b208b8" providerId="ADAL" clId="{04F1676F-84F6-47B9-BFBF-2861608DE770}" dt="2022-07-14T17:35:00.257" v="813" actId="6549"/>
          <ac:spMkLst>
            <pc:docMk/>
            <pc:sldMk cId="909352970" sldId="471"/>
            <ac:spMk id="3" creationId="{856F328A-90C9-4C14-9772-D7C68FEBFF54}"/>
          </ac:spMkLst>
        </pc:spChg>
      </pc:sldChg>
      <pc:sldChg chg="modSp mod">
        <pc:chgData name="Hatice Polat" userId="d1531ad8-b03b-4075-8b2b-37a510b208b8" providerId="ADAL" clId="{04F1676F-84F6-47B9-BFBF-2861608DE770}" dt="2022-07-14T17:35:41.540" v="840" actId="6549"/>
        <pc:sldMkLst>
          <pc:docMk/>
          <pc:sldMk cId="636631299" sldId="473"/>
        </pc:sldMkLst>
        <pc:spChg chg="mod">
          <ac:chgData name="Hatice Polat" userId="d1531ad8-b03b-4075-8b2b-37a510b208b8" providerId="ADAL" clId="{04F1676F-84F6-47B9-BFBF-2861608DE770}" dt="2022-07-14T17:35:41.540" v="840" actId="6549"/>
          <ac:spMkLst>
            <pc:docMk/>
            <pc:sldMk cId="636631299" sldId="473"/>
            <ac:spMk id="3" creationId="{856F328A-90C9-4C14-9772-D7C68FEBFF54}"/>
          </ac:spMkLst>
        </pc:spChg>
      </pc:sldChg>
      <pc:sldChg chg="modSp mod">
        <pc:chgData name="Hatice Polat" userId="d1531ad8-b03b-4075-8b2b-37a510b208b8" providerId="ADAL" clId="{04F1676F-84F6-47B9-BFBF-2861608DE770}" dt="2022-07-14T17:35:55.485" v="863" actId="20577"/>
        <pc:sldMkLst>
          <pc:docMk/>
          <pc:sldMk cId="3366719838" sldId="474"/>
        </pc:sldMkLst>
        <pc:spChg chg="mod">
          <ac:chgData name="Hatice Polat" userId="d1531ad8-b03b-4075-8b2b-37a510b208b8" providerId="ADAL" clId="{04F1676F-84F6-47B9-BFBF-2861608DE770}" dt="2022-07-14T17:35:55.485" v="863" actId="20577"/>
          <ac:spMkLst>
            <pc:docMk/>
            <pc:sldMk cId="3366719838" sldId="474"/>
            <ac:spMk id="3" creationId="{856F328A-90C9-4C14-9772-D7C68FEBFF54}"/>
          </ac:spMkLst>
        </pc:spChg>
      </pc:sldChg>
      <pc:sldChg chg="delCm modNotesTx">
        <pc:chgData name="Hatice Polat" userId="d1531ad8-b03b-4075-8b2b-37a510b208b8" providerId="ADAL" clId="{04F1676F-84F6-47B9-BFBF-2861608DE770}" dt="2022-07-14T17:36:32.496" v="872" actId="20577"/>
        <pc:sldMkLst>
          <pc:docMk/>
          <pc:sldMk cId="4171921046" sldId="475"/>
        </pc:sldMkLst>
      </pc:sldChg>
      <pc:sldChg chg="add modNotesTx">
        <pc:chgData name="Hatice Polat" userId="d1531ad8-b03b-4075-8b2b-37a510b208b8" providerId="ADAL" clId="{04F1676F-84F6-47B9-BFBF-2861608DE770}" dt="2022-07-14T17:31:09.828" v="585" actId="313"/>
        <pc:sldMkLst>
          <pc:docMk/>
          <pc:sldMk cId="3238456947" sldId="476"/>
        </pc:sldMkLst>
      </pc:sldChg>
      <pc:sldChg chg="add del">
        <pc:chgData name="Hatice Polat" userId="d1531ad8-b03b-4075-8b2b-37a510b208b8" providerId="ADAL" clId="{04F1676F-84F6-47B9-BFBF-2861608DE770}" dt="2022-07-14T17:56:48.815" v="1302" actId="2890"/>
        <pc:sldMkLst>
          <pc:docMk/>
          <pc:sldMk cId="3794959166" sldId="477"/>
        </pc:sldMkLst>
      </pc:sldChg>
    </pc:docChg>
  </pc:docChgLst>
  <pc:docChgLst>
    <pc:chgData name="Hatice Polat" userId="d1531ad8-b03b-4075-8b2b-37a510b208b8" providerId="ADAL" clId="{E11DE2D7-6F1E-4FF0-8340-312C32F41DCF}"/>
    <pc:docChg chg="modSld">
      <pc:chgData name="Hatice Polat" userId="d1531ad8-b03b-4075-8b2b-37a510b208b8" providerId="ADAL" clId="{E11DE2D7-6F1E-4FF0-8340-312C32F41DCF}" dt="2022-10-14T09:07:09.666" v="51"/>
      <pc:docMkLst>
        <pc:docMk/>
      </pc:docMkLst>
      <pc:sldChg chg="modNotesTx">
        <pc:chgData name="Hatice Polat" userId="d1531ad8-b03b-4075-8b2b-37a510b208b8" providerId="ADAL" clId="{E11DE2D7-6F1E-4FF0-8340-312C32F41DCF}" dt="2022-10-14T09:07:09.666" v="51"/>
        <pc:sldMkLst>
          <pc:docMk/>
          <pc:sldMk cId="3550690530" sldId="304"/>
        </pc:sldMkLst>
      </pc:sldChg>
      <pc:sldChg chg="modNotesTx">
        <pc:chgData name="Hatice Polat" userId="d1531ad8-b03b-4075-8b2b-37a510b208b8" providerId="ADAL" clId="{E11DE2D7-6F1E-4FF0-8340-312C32F41DCF}" dt="2022-10-14T09:04:31.003" v="50" actId="20577"/>
        <pc:sldMkLst>
          <pc:docMk/>
          <pc:sldMk cId="3238456947" sldId="476"/>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1D4_EB39FD6C.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Map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_1C8_D34C2497.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7672955974842768E-2"/>
          <c:w val="0.97342995169082125"/>
          <c:h val="0.94465408805031448"/>
        </c:manualLayout>
      </c:layout>
      <c:lineChart>
        <c:grouping val="standard"/>
        <c:varyColors val="0"/>
        <c:ser>
          <c:idx val="0"/>
          <c:order val="0"/>
          <c:tx>
            <c:strRef>
              <c:f>Blad1!$B$1</c:f>
              <c:strCache>
                <c:ptCount val="1"/>
                <c:pt idx="0">
                  <c:v>Effect</c:v>
                </c:pt>
              </c:strCache>
            </c:strRef>
          </c:tx>
          <c:spPr>
            <a:ln w="28575" cap="rnd">
              <a:solidFill>
                <a:schemeClr val="accent1"/>
              </a:solidFill>
              <a:round/>
            </a:ln>
            <a:effectLst/>
          </c:spPr>
          <c:marker>
            <c:symbol val="none"/>
          </c:marker>
          <c:cat>
            <c:numRef>
              <c:f>Blad1!$A$2:$A$22</c:f>
              <c:numCache>
                <c:formatCode>General</c:formatCode>
                <c:ptCount val="21"/>
              </c:numCache>
            </c:numRef>
          </c:cat>
          <c:val>
            <c:numRef>
              <c:f>Blad1!$B$2:$B$22</c:f>
              <c:numCache>
                <c:formatCode>General</c:formatCode>
                <c:ptCount val="21"/>
                <c:pt idx="0">
                  <c:v>0</c:v>
                </c:pt>
                <c:pt idx="1">
                  <c:v>10</c:v>
                </c:pt>
                <c:pt idx="2">
                  <c:v>7.5</c:v>
                </c:pt>
                <c:pt idx="3">
                  <c:v>20</c:v>
                </c:pt>
                <c:pt idx="4">
                  <c:v>17.5</c:v>
                </c:pt>
                <c:pt idx="5">
                  <c:v>30</c:v>
                </c:pt>
                <c:pt idx="6">
                  <c:v>27.5</c:v>
                </c:pt>
                <c:pt idx="7">
                  <c:v>40</c:v>
                </c:pt>
                <c:pt idx="8">
                  <c:v>37.5</c:v>
                </c:pt>
                <c:pt idx="9">
                  <c:v>50</c:v>
                </c:pt>
                <c:pt idx="10">
                  <c:v>47.5</c:v>
                </c:pt>
                <c:pt idx="11">
                  <c:v>60</c:v>
                </c:pt>
                <c:pt idx="12">
                  <c:v>59</c:v>
                </c:pt>
                <c:pt idx="13">
                  <c:v>58</c:v>
                </c:pt>
                <c:pt idx="14">
                  <c:v>59</c:v>
                </c:pt>
                <c:pt idx="15">
                  <c:v>-60</c:v>
                </c:pt>
                <c:pt idx="16">
                  <c:v>-60</c:v>
                </c:pt>
                <c:pt idx="17">
                  <c:v>-40</c:v>
                </c:pt>
                <c:pt idx="18">
                  <c:v>-30</c:v>
                </c:pt>
                <c:pt idx="19">
                  <c:v>-5</c:v>
                </c:pt>
              </c:numCache>
            </c:numRef>
          </c:val>
          <c:smooth val="0"/>
          <c:extLst>
            <c:ext xmlns:c16="http://schemas.microsoft.com/office/drawing/2014/chart" uri="{C3380CC4-5D6E-409C-BE32-E72D297353CC}">
              <c16:uniqueId val="{00000000-8BF6-40F3-8DC1-13A1AB938830}"/>
            </c:ext>
          </c:extLst>
        </c:ser>
        <c:dLbls>
          <c:showLegendKey val="0"/>
          <c:showVal val="0"/>
          <c:showCatName val="0"/>
          <c:showSerName val="0"/>
          <c:showPercent val="0"/>
          <c:showBubbleSize val="0"/>
        </c:dLbls>
        <c:smooth val="0"/>
        <c:axId val="1999397087"/>
        <c:axId val="1999397919"/>
      </c:lineChart>
      <c:catAx>
        <c:axId val="19993970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99397919"/>
        <c:crosses val="autoZero"/>
        <c:auto val="1"/>
        <c:lblAlgn val="ctr"/>
        <c:lblOffset val="100"/>
        <c:noMultiLvlLbl val="0"/>
      </c:catAx>
      <c:valAx>
        <c:axId val="1999397919"/>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9939708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Blad1!$A$2</c:f>
              <c:strCache>
                <c:ptCount val="1"/>
                <c:pt idx="0">
                  <c:v>Morfine</c:v>
                </c:pt>
              </c:strCache>
            </c:strRef>
          </c:tx>
          <c:spPr>
            <a:solidFill>
              <a:schemeClr val="accent1"/>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Blad1!$B$2:$H$2</c:f>
              <c:numCache>
                <c:formatCode>#,##0</c:formatCode>
                <c:ptCount val="7"/>
                <c:pt idx="0">
                  <c:v>73570</c:v>
                </c:pt>
                <c:pt idx="1">
                  <c:v>80497</c:v>
                </c:pt>
                <c:pt idx="2">
                  <c:v>83905</c:v>
                </c:pt>
                <c:pt idx="3">
                  <c:v>87790</c:v>
                </c:pt>
                <c:pt idx="4">
                  <c:v>90580</c:v>
                </c:pt>
                <c:pt idx="5">
                  <c:v>97285</c:v>
                </c:pt>
                <c:pt idx="6">
                  <c:v>102735</c:v>
                </c:pt>
              </c:numCache>
            </c:numRef>
          </c:val>
          <c:extLst>
            <c:ext xmlns:c16="http://schemas.microsoft.com/office/drawing/2014/chart" uri="{C3380CC4-5D6E-409C-BE32-E72D297353CC}">
              <c16:uniqueId val="{00000000-5537-4165-BFD7-9F6C687818DC}"/>
            </c:ext>
          </c:extLst>
        </c:ser>
        <c:ser>
          <c:idx val="1"/>
          <c:order val="1"/>
          <c:tx>
            <c:strRef>
              <c:f>Blad1!$A$3</c:f>
              <c:strCache>
                <c:ptCount val="1"/>
                <c:pt idx="0">
                  <c:v>Oxycodon</c:v>
                </c:pt>
              </c:strCache>
            </c:strRef>
          </c:tx>
          <c:spPr>
            <a:solidFill>
              <a:schemeClr val="accent2"/>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Blad1!$B$3:$H$3</c:f>
              <c:numCache>
                <c:formatCode>#,##0</c:formatCode>
                <c:ptCount val="7"/>
                <c:pt idx="0">
                  <c:v>229608</c:v>
                </c:pt>
                <c:pt idx="1">
                  <c:v>297106</c:v>
                </c:pt>
                <c:pt idx="2">
                  <c:v>371152</c:v>
                </c:pt>
                <c:pt idx="3">
                  <c:v>438954</c:v>
                </c:pt>
                <c:pt idx="4">
                  <c:v>454864</c:v>
                </c:pt>
                <c:pt idx="5">
                  <c:v>418893</c:v>
                </c:pt>
                <c:pt idx="6">
                  <c:v>383993</c:v>
                </c:pt>
              </c:numCache>
            </c:numRef>
          </c:val>
          <c:extLst>
            <c:ext xmlns:c16="http://schemas.microsoft.com/office/drawing/2014/chart" uri="{C3380CC4-5D6E-409C-BE32-E72D297353CC}">
              <c16:uniqueId val="{00000001-5537-4165-BFD7-9F6C687818DC}"/>
            </c:ext>
          </c:extLst>
        </c:ser>
        <c:ser>
          <c:idx val="2"/>
          <c:order val="2"/>
          <c:tx>
            <c:strRef>
              <c:f>Blad1!$A$4</c:f>
              <c:strCache>
                <c:ptCount val="1"/>
                <c:pt idx="0">
                  <c:v>Fentanyl</c:v>
                </c:pt>
              </c:strCache>
            </c:strRef>
          </c:tx>
          <c:spPr>
            <a:solidFill>
              <a:schemeClr val="accent3"/>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Blad1!$B$4:$H$4</c:f>
              <c:numCache>
                <c:formatCode>#,##0</c:formatCode>
                <c:ptCount val="7"/>
                <c:pt idx="0">
                  <c:v>90385</c:v>
                </c:pt>
                <c:pt idx="1">
                  <c:v>97643</c:v>
                </c:pt>
                <c:pt idx="2">
                  <c:v>102110</c:v>
                </c:pt>
                <c:pt idx="3">
                  <c:v>106469</c:v>
                </c:pt>
                <c:pt idx="4">
                  <c:v>104685</c:v>
                </c:pt>
                <c:pt idx="5">
                  <c:v>102512</c:v>
                </c:pt>
                <c:pt idx="6">
                  <c:v>102105</c:v>
                </c:pt>
              </c:numCache>
            </c:numRef>
          </c:val>
          <c:extLst>
            <c:ext xmlns:c16="http://schemas.microsoft.com/office/drawing/2014/chart" uri="{C3380CC4-5D6E-409C-BE32-E72D297353CC}">
              <c16:uniqueId val="{00000002-5537-4165-BFD7-9F6C687818DC}"/>
            </c:ext>
          </c:extLst>
        </c:ser>
        <c:ser>
          <c:idx val="3"/>
          <c:order val="3"/>
          <c:tx>
            <c:strRef>
              <c:f>Blad1!$A$5</c:f>
              <c:strCache>
                <c:ptCount val="1"/>
                <c:pt idx="0">
                  <c:v>Buprenorfine</c:v>
                </c:pt>
              </c:strCache>
            </c:strRef>
          </c:tx>
          <c:spPr>
            <a:solidFill>
              <a:schemeClr val="accent4"/>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Blad1!$B$5:$H$5</c:f>
              <c:numCache>
                <c:formatCode>#,##0</c:formatCode>
                <c:ptCount val="7"/>
                <c:pt idx="0">
                  <c:v>45801</c:v>
                </c:pt>
                <c:pt idx="1">
                  <c:v>45616</c:v>
                </c:pt>
                <c:pt idx="2">
                  <c:v>44101</c:v>
                </c:pt>
                <c:pt idx="3">
                  <c:v>41750</c:v>
                </c:pt>
                <c:pt idx="4">
                  <c:v>38408</c:v>
                </c:pt>
                <c:pt idx="5">
                  <c:v>36352</c:v>
                </c:pt>
                <c:pt idx="6">
                  <c:v>34516</c:v>
                </c:pt>
              </c:numCache>
            </c:numRef>
          </c:val>
          <c:extLst>
            <c:ext xmlns:c16="http://schemas.microsoft.com/office/drawing/2014/chart" uri="{C3380CC4-5D6E-409C-BE32-E72D297353CC}">
              <c16:uniqueId val="{00000003-5537-4165-BFD7-9F6C687818DC}"/>
            </c:ext>
          </c:extLst>
        </c:ser>
        <c:dLbls>
          <c:showLegendKey val="0"/>
          <c:showVal val="0"/>
          <c:showCatName val="0"/>
          <c:showSerName val="0"/>
          <c:showPercent val="0"/>
          <c:showBubbleSize val="0"/>
        </c:dLbls>
        <c:gapWidth val="150"/>
        <c:overlap val="100"/>
        <c:axId val="1685164415"/>
        <c:axId val="1685168159"/>
      </c:barChart>
      <c:catAx>
        <c:axId val="16851644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685168159"/>
        <c:crosses val="autoZero"/>
        <c:auto val="1"/>
        <c:lblAlgn val="ctr"/>
        <c:lblOffset val="100"/>
        <c:noMultiLvlLbl val="0"/>
      </c:catAx>
      <c:valAx>
        <c:axId val="168516815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nl-NL" sz="2000"/>
                  <a:t>Aantal gebruikers van</a:t>
                </a:r>
                <a:r>
                  <a:rPr lang="nl-NL" sz="2000" baseline="0"/>
                  <a:t> </a:t>
                </a:r>
                <a:r>
                  <a:rPr lang="nl-NL" sz="2000"/>
                  <a:t>sterkwerkende opioïden</a:t>
                </a:r>
              </a:p>
            </c:rich>
          </c:tx>
          <c:layout>
            <c:manualLayout>
              <c:xMode val="edge"/>
              <c:yMode val="edge"/>
              <c:x val="3.6231884057971015E-3"/>
              <c:y val="3.4118357846778587E-2"/>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685164415"/>
        <c:crosses val="autoZero"/>
        <c:crossBetween val="between"/>
      </c:valAx>
      <c:spPr>
        <a:noFill/>
        <a:ln>
          <a:noFill/>
        </a:ln>
        <a:effectLst/>
      </c:spPr>
    </c:plotArea>
    <c:legend>
      <c:legendPos val="b"/>
      <c:layout>
        <c:manualLayout>
          <c:xMode val="edge"/>
          <c:yMode val="edge"/>
          <c:x val="0.22829634067480695"/>
          <c:y val="0.91403575496459166"/>
          <c:w val="0.59896277910913309"/>
          <c:h val="7.5901351953647306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114639202708357"/>
          <c:y val="3.1032480966351736E-2"/>
          <c:w val="0.82100336642702276"/>
          <c:h val="0.78122742929800881"/>
        </c:manualLayout>
      </c:layout>
      <c:scatterChart>
        <c:scatterStyle val="lineMarker"/>
        <c:varyColors val="0"/>
        <c:ser>
          <c:idx val="0"/>
          <c:order val="0"/>
          <c:tx>
            <c:strRef>
              <c:f>Blad1!$B$1</c:f>
              <c:strCache>
                <c:ptCount val="1"/>
                <c:pt idx="0">
                  <c:v>Tramadol</c:v>
                </c:pt>
              </c:strCache>
            </c:strRef>
          </c:tx>
          <c:spPr>
            <a:ln w="50800" cap="rnd">
              <a:solidFill>
                <a:schemeClr val="accent6"/>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Blad1!$B$2:$B$18</c:f>
              <c:numCache>
                <c:formatCode>#,##0</c:formatCode>
                <c:ptCount val="17"/>
                <c:pt idx="0">
                  <c:v>273459</c:v>
                </c:pt>
                <c:pt idx="1">
                  <c:v>305221</c:v>
                </c:pt>
                <c:pt idx="2">
                  <c:v>352852</c:v>
                </c:pt>
                <c:pt idx="3">
                  <c:v>378025</c:v>
                </c:pt>
                <c:pt idx="4">
                  <c:v>417502</c:v>
                </c:pt>
                <c:pt idx="5">
                  <c:v>448975</c:v>
                </c:pt>
                <c:pt idx="6">
                  <c:v>488552</c:v>
                </c:pt>
                <c:pt idx="7">
                  <c:v>556413</c:v>
                </c:pt>
                <c:pt idx="8">
                  <c:v>596858</c:v>
                </c:pt>
                <c:pt idx="9">
                  <c:v>628896</c:v>
                </c:pt>
                <c:pt idx="10">
                  <c:v>647431</c:v>
                </c:pt>
                <c:pt idx="11">
                  <c:v>632746</c:v>
                </c:pt>
                <c:pt idx="12">
                  <c:v>624139</c:v>
                </c:pt>
                <c:pt idx="13">
                  <c:v>613400</c:v>
                </c:pt>
                <c:pt idx="14">
                  <c:v>596956</c:v>
                </c:pt>
              </c:numCache>
            </c:numRef>
          </c:yVal>
          <c:smooth val="0"/>
          <c:extLst>
            <c:ext xmlns:c16="http://schemas.microsoft.com/office/drawing/2014/chart" uri="{C3380CC4-5D6E-409C-BE32-E72D297353CC}">
              <c16:uniqueId val="{00000000-CF31-4953-B691-5EF93A56370E}"/>
            </c:ext>
          </c:extLst>
        </c:ser>
        <c:ser>
          <c:idx val="1"/>
          <c:order val="1"/>
          <c:tx>
            <c:strRef>
              <c:f>Blad1!$C$1</c:f>
              <c:strCache>
                <c:ptCount val="1"/>
                <c:pt idx="0">
                  <c:v>Oxycodon</c:v>
                </c:pt>
              </c:strCache>
            </c:strRef>
          </c:tx>
          <c:spPr>
            <a:ln w="50800" cap="rnd">
              <a:solidFill>
                <a:schemeClr val="accent5"/>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Blad1!$C$2:$C$18</c:f>
              <c:numCache>
                <c:formatCode>#,##0</c:formatCode>
                <c:ptCount val="17"/>
                <c:pt idx="0">
                  <c:v>22389</c:v>
                </c:pt>
                <c:pt idx="1">
                  <c:v>35212</c:v>
                </c:pt>
                <c:pt idx="2">
                  <c:v>46676</c:v>
                </c:pt>
                <c:pt idx="3">
                  <c:v>62109</c:v>
                </c:pt>
                <c:pt idx="4">
                  <c:v>75781</c:v>
                </c:pt>
                <c:pt idx="5">
                  <c:v>94226</c:v>
                </c:pt>
                <c:pt idx="6">
                  <c:v>95698</c:v>
                </c:pt>
                <c:pt idx="7">
                  <c:v>104619</c:v>
                </c:pt>
                <c:pt idx="8">
                  <c:v>122904</c:v>
                </c:pt>
                <c:pt idx="9">
                  <c:v>146525</c:v>
                </c:pt>
                <c:pt idx="10">
                  <c:v>178437</c:v>
                </c:pt>
                <c:pt idx="11">
                  <c:v>229518</c:v>
                </c:pt>
                <c:pt idx="12">
                  <c:v>297464</c:v>
                </c:pt>
                <c:pt idx="13">
                  <c:v>375076</c:v>
                </c:pt>
                <c:pt idx="14">
                  <c:v>438957</c:v>
                </c:pt>
              </c:numCache>
            </c:numRef>
          </c:yVal>
          <c:smooth val="0"/>
          <c:extLst>
            <c:ext xmlns:c16="http://schemas.microsoft.com/office/drawing/2014/chart" uri="{C3380CC4-5D6E-409C-BE32-E72D297353CC}">
              <c16:uniqueId val="{00000001-CF31-4953-B691-5EF93A56370E}"/>
            </c:ext>
          </c:extLst>
        </c:ser>
        <c:ser>
          <c:idx val="2"/>
          <c:order val="2"/>
          <c:tx>
            <c:strRef>
              <c:f>Blad1!$D$1</c:f>
              <c:strCache>
                <c:ptCount val="1"/>
                <c:pt idx="0">
                  <c:v>Sterkwerkende opioïden</c:v>
                </c:pt>
              </c:strCache>
            </c:strRef>
          </c:tx>
          <c:spPr>
            <a:ln w="50800" cap="rnd">
              <a:solidFill>
                <a:schemeClr val="accent4"/>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Blad1!$D$2:$D$18</c:f>
              <c:numCache>
                <c:formatCode>#,##0</c:formatCode>
                <c:ptCount val="17"/>
                <c:pt idx="0">
                  <c:v>137098</c:v>
                </c:pt>
                <c:pt idx="1">
                  <c:v>152346</c:v>
                </c:pt>
                <c:pt idx="2">
                  <c:v>172359</c:v>
                </c:pt>
                <c:pt idx="3">
                  <c:v>177588</c:v>
                </c:pt>
                <c:pt idx="4">
                  <c:v>196494</c:v>
                </c:pt>
                <c:pt idx="5">
                  <c:v>225130</c:v>
                </c:pt>
                <c:pt idx="6">
                  <c:v>232585</c:v>
                </c:pt>
                <c:pt idx="7">
                  <c:v>266387</c:v>
                </c:pt>
                <c:pt idx="8">
                  <c:v>301565</c:v>
                </c:pt>
                <c:pt idx="9">
                  <c:v>338213</c:v>
                </c:pt>
                <c:pt idx="10">
                  <c:v>378123</c:v>
                </c:pt>
                <c:pt idx="11">
                  <c:v>441893</c:v>
                </c:pt>
                <c:pt idx="12">
                  <c:v>526472</c:v>
                </c:pt>
                <c:pt idx="13">
                  <c:v>615211</c:v>
                </c:pt>
                <c:pt idx="14">
                  <c:v>682973</c:v>
                </c:pt>
              </c:numCache>
            </c:numRef>
          </c:yVal>
          <c:smooth val="0"/>
          <c:extLst>
            <c:ext xmlns:c16="http://schemas.microsoft.com/office/drawing/2014/chart" uri="{C3380CC4-5D6E-409C-BE32-E72D297353CC}">
              <c16:uniqueId val="{00000002-CF31-4953-B691-5EF93A56370E}"/>
            </c:ext>
          </c:extLst>
        </c:ser>
        <c:dLbls>
          <c:showLegendKey val="0"/>
          <c:showVal val="0"/>
          <c:showCatName val="0"/>
          <c:showSerName val="0"/>
          <c:showPercent val="0"/>
          <c:showBubbleSize val="0"/>
        </c:dLbls>
        <c:axId val="276777040"/>
        <c:axId val="276777696"/>
      </c:scatterChart>
      <c:valAx>
        <c:axId val="276777040"/>
        <c:scaling>
          <c:orientation val="minMax"/>
          <c:max val="2020"/>
          <c:min val="2003"/>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600" b="0" i="0" u="none" strike="noStrike" kern="1200" baseline="0">
                <a:solidFill>
                  <a:srgbClr val="000000"/>
                </a:solidFill>
                <a:latin typeface="+mn-lt"/>
                <a:ea typeface="+mn-ea"/>
                <a:cs typeface="+mn-cs"/>
              </a:defRPr>
            </a:pPr>
            <a:endParaRPr lang="en-US"/>
          </a:p>
        </c:txPr>
        <c:crossAx val="276777696"/>
        <c:crosses val="autoZero"/>
        <c:crossBetween val="midCat"/>
        <c:majorUnit val="2"/>
        <c:minorUnit val="1"/>
      </c:valAx>
      <c:valAx>
        <c:axId val="276777696"/>
        <c:scaling>
          <c:orientation val="minMax"/>
        </c:scaling>
        <c:delete val="0"/>
        <c:axPos val="l"/>
        <c:majorGridlines>
          <c:spPr>
            <a:ln w="9525" cap="flat" cmpd="sng" algn="ctr">
              <a:solidFill>
                <a:schemeClr val="bg1">
                  <a:lumMod val="50000"/>
                </a:schemeClr>
              </a:solidFill>
              <a:round/>
            </a:ln>
            <a:effectLst/>
          </c:spPr>
        </c:majorGridlines>
        <c:title>
          <c:tx>
            <c:rich>
              <a:bodyPr rot="-5400000" spcFirstLastPara="1" vertOverflow="ellipsis" vert="horz" wrap="square" anchor="ctr" anchorCtr="1"/>
              <a:lstStyle/>
              <a:p>
                <a:pPr>
                  <a:defRPr sz="2000" b="0" i="0" u="none" strike="noStrike" kern="1200" baseline="0">
                    <a:solidFill>
                      <a:srgbClr val="000000"/>
                    </a:solidFill>
                    <a:latin typeface="+mn-lt"/>
                    <a:ea typeface="+mn-ea"/>
                    <a:cs typeface="+mn-cs"/>
                  </a:defRPr>
                </a:pPr>
                <a:r>
                  <a:rPr lang="nl-NL" sz="2000"/>
                  <a:t>Aantal gebruikers</a:t>
                </a:r>
              </a:p>
            </c:rich>
          </c:tx>
          <c:layout>
            <c:manualLayout>
              <c:xMode val="edge"/>
              <c:yMode val="edge"/>
              <c:x val="1.8612062079196624E-2"/>
              <c:y val="0.23641974941811519"/>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rgbClr val="000000"/>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600" b="0" i="0" u="none" strike="noStrike" kern="1200" baseline="0">
                <a:solidFill>
                  <a:srgbClr val="000000"/>
                </a:solidFill>
                <a:latin typeface="+mn-lt"/>
                <a:ea typeface="+mn-ea"/>
                <a:cs typeface="+mn-cs"/>
              </a:defRPr>
            </a:pPr>
            <a:endParaRPr lang="en-US"/>
          </a:p>
        </c:txPr>
        <c:crossAx val="276777040"/>
        <c:crosses val="autoZero"/>
        <c:crossBetween val="midCat"/>
      </c:valAx>
      <c:spPr>
        <a:noFill/>
        <a:ln>
          <a:noFill/>
        </a:ln>
        <a:effectLst/>
      </c:spPr>
    </c:plotArea>
    <c:legend>
      <c:legendPos val="b"/>
      <c:layout>
        <c:manualLayout>
          <c:xMode val="edge"/>
          <c:yMode val="edge"/>
          <c:x val="0.23761440146068699"/>
          <c:y val="0.92409864804635267"/>
          <c:w val="0.62380501350374684"/>
          <c:h val="7.5901351953647306E-2"/>
        </c:manualLayout>
      </c:layout>
      <c:overlay val="0"/>
      <c:spPr>
        <a:noFill/>
        <a:ln>
          <a:noFill/>
        </a:ln>
        <a:effectLst/>
      </c:spPr>
      <c:txPr>
        <a:bodyPr rot="0" spcFirstLastPara="1" vertOverflow="ellipsis" vert="horz" wrap="square" anchor="ctr" anchorCtr="1"/>
        <a:lstStyle/>
        <a:p>
          <a:pPr>
            <a:defRPr sz="2000" b="0" i="0" u="none" strike="noStrike" kern="1200" baseline="0">
              <a:solidFill>
                <a:srgbClr val="000000"/>
              </a:solidFill>
              <a:latin typeface="+mn-lt"/>
              <a:ea typeface="+mn-ea"/>
              <a:cs typeface="+mn-cs"/>
            </a:defRPr>
          </a:pPr>
          <a:endParaRPr lang="en-US"/>
        </a:p>
      </c:txPr>
    </c:legend>
    <c:plotVisOnly val="1"/>
    <c:dispBlanksAs val="gap"/>
    <c:showDLblsOverMax val="0"/>
  </c:chart>
  <c:spPr>
    <a:noFill/>
    <a:ln>
      <a:noFill/>
    </a:ln>
    <a:effectLst/>
  </c:spPr>
  <c:txPr>
    <a:bodyPr/>
    <a:lstStyle/>
    <a:p>
      <a:pPr>
        <a:defRPr sz="1600">
          <a:solidFill>
            <a:srgbClr val="000000"/>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ACF7E1-6AF0-4F95-A9A7-C576CDEE364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nl-NL"/>
        </a:p>
      </dgm:t>
    </dgm:pt>
    <dgm:pt modelId="{7B2D62E6-A259-41C5-BA79-2527D94EC6AA}">
      <dgm:prSet phldrT="[Tekst]"/>
      <dgm:spPr/>
      <dgm:t>
        <a:bodyPr/>
        <a:lstStyle/>
        <a:p>
          <a:r>
            <a:rPr lang="nl-NL">
              <a:solidFill>
                <a:srgbClr val="000000"/>
              </a:solidFill>
            </a:rPr>
            <a:t>Paracetamol</a:t>
          </a:r>
        </a:p>
      </dgm:t>
    </dgm:pt>
    <dgm:pt modelId="{D49D5C4F-D4B4-4643-90C0-641FC84659CC}" type="parTrans" cxnId="{25F49E7D-4433-42C6-B5D0-C5E36478F2F7}">
      <dgm:prSet/>
      <dgm:spPr/>
      <dgm:t>
        <a:bodyPr/>
        <a:lstStyle/>
        <a:p>
          <a:endParaRPr lang="nl-NL"/>
        </a:p>
      </dgm:t>
    </dgm:pt>
    <dgm:pt modelId="{A47D5B2F-2783-4238-8236-85F78BB41935}" type="sibTrans" cxnId="{25F49E7D-4433-42C6-B5D0-C5E36478F2F7}">
      <dgm:prSet/>
      <dgm:spPr/>
      <dgm:t>
        <a:bodyPr/>
        <a:lstStyle/>
        <a:p>
          <a:endParaRPr lang="nl-NL"/>
        </a:p>
      </dgm:t>
    </dgm:pt>
    <dgm:pt modelId="{915D95A0-3715-4105-90FE-F74E16FEB3A2}">
      <dgm:prSet phldrT="[Tekst]" custT="1"/>
      <dgm:spPr/>
      <dgm:t>
        <a:bodyPr/>
        <a:lstStyle/>
        <a:p>
          <a:r>
            <a:rPr lang="nl-NL" sz="1800">
              <a:solidFill>
                <a:srgbClr val="000000"/>
              </a:solidFill>
            </a:rPr>
            <a:t>NSAID </a:t>
          </a:r>
          <a:r>
            <a:rPr lang="nl-NL" sz="1600">
              <a:solidFill>
                <a:srgbClr val="000000"/>
              </a:solidFill>
            </a:rPr>
            <a:t>diclofenac ibuprofen naproxen</a:t>
          </a:r>
          <a:endParaRPr lang="nl-NL" sz="1800">
            <a:solidFill>
              <a:srgbClr val="000000"/>
            </a:solidFill>
          </a:endParaRPr>
        </a:p>
      </dgm:t>
    </dgm:pt>
    <dgm:pt modelId="{841F3274-086C-486C-9954-076E0FAEE5B5}" type="parTrans" cxnId="{AD92448F-C8D6-46F3-85DA-2B7839AC3C6F}">
      <dgm:prSet/>
      <dgm:spPr/>
      <dgm:t>
        <a:bodyPr/>
        <a:lstStyle/>
        <a:p>
          <a:endParaRPr lang="nl-NL"/>
        </a:p>
      </dgm:t>
    </dgm:pt>
    <dgm:pt modelId="{9709CA1C-7FCF-4435-8257-03B680C6D434}" type="sibTrans" cxnId="{AD92448F-C8D6-46F3-85DA-2B7839AC3C6F}">
      <dgm:prSet/>
      <dgm:spPr/>
      <dgm:t>
        <a:bodyPr/>
        <a:lstStyle/>
        <a:p>
          <a:endParaRPr lang="nl-NL"/>
        </a:p>
      </dgm:t>
    </dgm:pt>
    <dgm:pt modelId="{530E04A7-7E73-4E0D-A20D-F8FC8E76AF0F}">
      <dgm:prSet phldrT="[Tekst]" custT="1"/>
      <dgm:spPr/>
      <dgm:t>
        <a:bodyPr/>
        <a:lstStyle/>
        <a:p>
          <a:r>
            <a:rPr lang="nl-NL" sz="1800">
              <a:solidFill>
                <a:srgbClr val="000000"/>
              </a:solidFill>
            </a:rPr>
            <a:t>Sterkwerkend opioïd </a:t>
          </a:r>
          <a:r>
            <a:rPr lang="nl-NL" sz="1600">
              <a:solidFill>
                <a:srgbClr val="000000"/>
              </a:solidFill>
            </a:rPr>
            <a:t>oxycodon fentanyl morfine</a:t>
          </a:r>
        </a:p>
      </dgm:t>
    </dgm:pt>
    <dgm:pt modelId="{7BC3865E-B56C-4101-ABC4-D68F187F7259}" type="parTrans" cxnId="{4AAAA264-6456-4B64-A713-EC5B2C4F56C5}">
      <dgm:prSet/>
      <dgm:spPr/>
      <dgm:t>
        <a:bodyPr/>
        <a:lstStyle/>
        <a:p>
          <a:endParaRPr lang="nl-NL"/>
        </a:p>
      </dgm:t>
    </dgm:pt>
    <dgm:pt modelId="{BD477D2F-CC5C-41D3-9007-00311F5036D9}" type="sibTrans" cxnId="{4AAAA264-6456-4B64-A713-EC5B2C4F56C5}">
      <dgm:prSet/>
      <dgm:spPr/>
      <dgm:t>
        <a:bodyPr/>
        <a:lstStyle/>
        <a:p>
          <a:endParaRPr lang="nl-NL"/>
        </a:p>
      </dgm:t>
    </dgm:pt>
    <dgm:pt modelId="{5C7B2B0D-9CD7-42D0-B453-7E367C522B2A}">
      <dgm:prSet phldrT="[Tekst]" custT="1"/>
      <dgm:spPr/>
      <dgm:t>
        <a:bodyPr/>
        <a:lstStyle/>
        <a:p>
          <a:r>
            <a:rPr lang="nl-NL" sz="1800">
              <a:solidFill>
                <a:srgbClr val="000000"/>
              </a:solidFill>
            </a:rPr>
            <a:t>Zwakwerkend opioïd </a:t>
          </a:r>
          <a:r>
            <a:rPr lang="nl-NL" sz="1600">
              <a:solidFill>
                <a:srgbClr val="000000"/>
              </a:solidFill>
            </a:rPr>
            <a:t>tramadol</a:t>
          </a:r>
          <a:endParaRPr lang="nl-NL" sz="1800">
            <a:solidFill>
              <a:srgbClr val="000000"/>
            </a:solidFill>
          </a:endParaRPr>
        </a:p>
      </dgm:t>
    </dgm:pt>
    <dgm:pt modelId="{8723B62E-61F0-410D-ACE7-FC41E37F3D2E}" type="parTrans" cxnId="{D80CEE15-3E2C-4082-BCC0-081C5597BCEF}">
      <dgm:prSet/>
      <dgm:spPr/>
      <dgm:t>
        <a:bodyPr/>
        <a:lstStyle/>
        <a:p>
          <a:endParaRPr lang="nl-NL"/>
        </a:p>
      </dgm:t>
    </dgm:pt>
    <dgm:pt modelId="{4BF9AC7F-6541-44A6-B14A-D890D5718BD0}" type="sibTrans" cxnId="{D80CEE15-3E2C-4082-BCC0-081C5597BCEF}">
      <dgm:prSet/>
      <dgm:spPr/>
      <dgm:t>
        <a:bodyPr/>
        <a:lstStyle/>
        <a:p>
          <a:endParaRPr lang="nl-NL"/>
        </a:p>
      </dgm:t>
    </dgm:pt>
    <dgm:pt modelId="{A4B816BD-423A-4B00-8729-56F7748A2214}">
      <dgm:prSet phldrT="[Tekst]"/>
      <dgm:spPr/>
      <dgm:t>
        <a:bodyPr/>
        <a:lstStyle/>
        <a:p>
          <a:r>
            <a:rPr lang="nl-NL">
              <a:solidFill>
                <a:srgbClr val="000000"/>
              </a:solidFill>
            </a:rPr>
            <a:t>Opioïd als injectie</a:t>
          </a:r>
        </a:p>
      </dgm:t>
    </dgm:pt>
    <dgm:pt modelId="{D5AED1A4-97C3-450E-8A7D-56B42FEB4AF8}" type="parTrans" cxnId="{FD0F3D5A-8F46-4DB9-BE7D-8A7251545BBB}">
      <dgm:prSet/>
      <dgm:spPr/>
      <dgm:t>
        <a:bodyPr/>
        <a:lstStyle/>
        <a:p>
          <a:endParaRPr lang="nl-NL"/>
        </a:p>
      </dgm:t>
    </dgm:pt>
    <dgm:pt modelId="{01D3D88C-0DB9-4C06-97E4-792AD48493DB}" type="sibTrans" cxnId="{FD0F3D5A-8F46-4DB9-BE7D-8A7251545BBB}">
      <dgm:prSet/>
      <dgm:spPr/>
      <dgm:t>
        <a:bodyPr/>
        <a:lstStyle/>
        <a:p>
          <a:endParaRPr lang="nl-NL"/>
        </a:p>
      </dgm:t>
    </dgm:pt>
    <dgm:pt modelId="{45C79205-DBE3-403B-9390-F3CBB2D6BA4D}" type="pres">
      <dgm:prSet presAssocID="{39ACF7E1-6AF0-4F95-A9A7-C576CDEE3646}" presName="rootnode" presStyleCnt="0">
        <dgm:presLayoutVars>
          <dgm:chMax/>
          <dgm:chPref/>
          <dgm:dir/>
          <dgm:animLvl val="lvl"/>
        </dgm:presLayoutVars>
      </dgm:prSet>
      <dgm:spPr/>
    </dgm:pt>
    <dgm:pt modelId="{43F094C0-7484-4BB3-8B52-348533D1DC41}" type="pres">
      <dgm:prSet presAssocID="{7B2D62E6-A259-41C5-BA79-2527D94EC6AA}" presName="composite" presStyleCnt="0"/>
      <dgm:spPr/>
    </dgm:pt>
    <dgm:pt modelId="{9EFFE249-DE2C-4752-884D-2704FE01A6FD}" type="pres">
      <dgm:prSet presAssocID="{7B2D62E6-A259-41C5-BA79-2527D94EC6AA}" presName="LShape" presStyleLbl="alignNode1" presStyleIdx="0" presStyleCnt="9"/>
      <dgm:spPr/>
    </dgm:pt>
    <dgm:pt modelId="{C9F23459-A64B-4C6F-9F8C-B19367CDCBA4}" type="pres">
      <dgm:prSet presAssocID="{7B2D62E6-A259-41C5-BA79-2527D94EC6AA}" presName="ParentText" presStyleLbl="revTx" presStyleIdx="0" presStyleCnt="5">
        <dgm:presLayoutVars>
          <dgm:chMax val="0"/>
          <dgm:chPref val="0"/>
          <dgm:bulletEnabled val="1"/>
        </dgm:presLayoutVars>
      </dgm:prSet>
      <dgm:spPr/>
    </dgm:pt>
    <dgm:pt modelId="{EB47B268-6720-4072-8186-34D4E40F0841}" type="pres">
      <dgm:prSet presAssocID="{7B2D62E6-A259-41C5-BA79-2527D94EC6AA}" presName="Triangle" presStyleLbl="alignNode1" presStyleIdx="1" presStyleCnt="9"/>
      <dgm:spPr/>
    </dgm:pt>
    <dgm:pt modelId="{D55F91B7-F5C3-49DD-A43F-D10B28BED7CA}" type="pres">
      <dgm:prSet presAssocID="{A47D5B2F-2783-4238-8236-85F78BB41935}" presName="sibTrans" presStyleCnt="0"/>
      <dgm:spPr/>
    </dgm:pt>
    <dgm:pt modelId="{E7DE11CE-5763-43D5-95F7-11CB05BC7BC5}" type="pres">
      <dgm:prSet presAssocID="{A47D5B2F-2783-4238-8236-85F78BB41935}" presName="space" presStyleCnt="0"/>
      <dgm:spPr/>
    </dgm:pt>
    <dgm:pt modelId="{E5E3D9A9-97AC-4E05-969E-7B626064433E}" type="pres">
      <dgm:prSet presAssocID="{915D95A0-3715-4105-90FE-F74E16FEB3A2}" presName="composite" presStyleCnt="0"/>
      <dgm:spPr/>
    </dgm:pt>
    <dgm:pt modelId="{090729C8-3188-451C-8812-092063934A52}" type="pres">
      <dgm:prSet presAssocID="{915D95A0-3715-4105-90FE-F74E16FEB3A2}" presName="LShape" presStyleLbl="alignNode1" presStyleIdx="2" presStyleCnt="9"/>
      <dgm:spPr/>
    </dgm:pt>
    <dgm:pt modelId="{039409B3-3A10-4716-87DE-C62EBC01384B}" type="pres">
      <dgm:prSet presAssocID="{915D95A0-3715-4105-90FE-F74E16FEB3A2}" presName="ParentText" presStyleLbl="revTx" presStyleIdx="1" presStyleCnt="5">
        <dgm:presLayoutVars>
          <dgm:chMax val="0"/>
          <dgm:chPref val="0"/>
          <dgm:bulletEnabled val="1"/>
        </dgm:presLayoutVars>
      </dgm:prSet>
      <dgm:spPr/>
    </dgm:pt>
    <dgm:pt modelId="{2AADCC24-C8D3-45FA-95AA-7132BC520D13}" type="pres">
      <dgm:prSet presAssocID="{915D95A0-3715-4105-90FE-F74E16FEB3A2}" presName="Triangle" presStyleLbl="alignNode1" presStyleIdx="3" presStyleCnt="9"/>
      <dgm:spPr/>
    </dgm:pt>
    <dgm:pt modelId="{8C652ED5-AF58-45F6-8E0F-021D803B9C31}" type="pres">
      <dgm:prSet presAssocID="{9709CA1C-7FCF-4435-8257-03B680C6D434}" presName="sibTrans" presStyleCnt="0"/>
      <dgm:spPr/>
    </dgm:pt>
    <dgm:pt modelId="{E0A9F1B8-5FBF-4C32-8390-E92B04404408}" type="pres">
      <dgm:prSet presAssocID="{9709CA1C-7FCF-4435-8257-03B680C6D434}" presName="space" presStyleCnt="0"/>
      <dgm:spPr/>
    </dgm:pt>
    <dgm:pt modelId="{10B8B832-71A6-4B55-B8A6-1BF866715E9A}" type="pres">
      <dgm:prSet presAssocID="{5C7B2B0D-9CD7-42D0-B453-7E367C522B2A}" presName="composite" presStyleCnt="0"/>
      <dgm:spPr/>
    </dgm:pt>
    <dgm:pt modelId="{1C9C1B9D-EBEE-4D44-A1C8-A7DAEE088A03}" type="pres">
      <dgm:prSet presAssocID="{5C7B2B0D-9CD7-42D0-B453-7E367C522B2A}" presName="LShape" presStyleLbl="alignNode1" presStyleIdx="4" presStyleCnt="9"/>
      <dgm:spPr/>
    </dgm:pt>
    <dgm:pt modelId="{694BE5FD-A08F-401E-9874-DCC86039EBBB}" type="pres">
      <dgm:prSet presAssocID="{5C7B2B0D-9CD7-42D0-B453-7E367C522B2A}" presName="ParentText" presStyleLbl="revTx" presStyleIdx="2" presStyleCnt="5">
        <dgm:presLayoutVars>
          <dgm:chMax val="0"/>
          <dgm:chPref val="0"/>
          <dgm:bulletEnabled val="1"/>
        </dgm:presLayoutVars>
      </dgm:prSet>
      <dgm:spPr/>
    </dgm:pt>
    <dgm:pt modelId="{A4E260F6-4BE8-40E3-8605-90AB5B01D51F}" type="pres">
      <dgm:prSet presAssocID="{5C7B2B0D-9CD7-42D0-B453-7E367C522B2A}" presName="Triangle" presStyleLbl="alignNode1" presStyleIdx="5" presStyleCnt="9"/>
      <dgm:spPr/>
    </dgm:pt>
    <dgm:pt modelId="{89293E49-8F91-482E-81DC-A71B06BFEBA6}" type="pres">
      <dgm:prSet presAssocID="{4BF9AC7F-6541-44A6-B14A-D890D5718BD0}" presName="sibTrans" presStyleCnt="0"/>
      <dgm:spPr/>
    </dgm:pt>
    <dgm:pt modelId="{F5AADE29-32A2-4B94-A590-AA5A4F73CBB9}" type="pres">
      <dgm:prSet presAssocID="{4BF9AC7F-6541-44A6-B14A-D890D5718BD0}" presName="space" presStyleCnt="0"/>
      <dgm:spPr/>
    </dgm:pt>
    <dgm:pt modelId="{E9E19E1E-058C-4CAA-86FB-028AECD6A7A6}" type="pres">
      <dgm:prSet presAssocID="{530E04A7-7E73-4E0D-A20D-F8FC8E76AF0F}" presName="composite" presStyleCnt="0"/>
      <dgm:spPr/>
    </dgm:pt>
    <dgm:pt modelId="{49B76CA3-46B6-41B9-85EC-3832DED48EE5}" type="pres">
      <dgm:prSet presAssocID="{530E04A7-7E73-4E0D-A20D-F8FC8E76AF0F}" presName="LShape" presStyleLbl="alignNode1" presStyleIdx="6" presStyleCnt="9"/>
      <dgm:spPr/>
    </dgm:pt>
    <dgm:pt modelId="{2AF4DBA3-9F75-40B0-9A6B-D4D8597E189E}" type="pres">
      <dgm:prSet presAssocID="{530E04A7-7E73-4E0D-A20D-F8FC8E76AF0F}" presName="ParentText" presStyleLbl="revTx" presStyleIdx="3" presStyleCnt="5">
        <dgm:presLayoutVars>
          <dgm:chMax val="0"/>
          <dgm:chPref val="0"/>
          <dgm:bulletEnabled val="1"/>
        </dgm:presLayoutVars>
      </dgm:prSet>
      <dgm:spPr/>
    </dgm:pt>
    <dgm:pt modelId="{A113500C-C99F-4974-A1B0-F225BC01ED32}" type="pres">
      <dgm:prSet presAssocID="{530E04A7-7E73-4E0D-A20D-F8FC8E76AF0F}" presName="Triangle" presStyleLbl="alignNode1" presStyleIdx="7" presStyleCnt="9"/>
      <dgm:spPr/>
    </dgm:pt>
    <dgm:pt modelId="{CE1B7831-AB3F-4261-B9C3-1934B88BDAB5}" type="pres">
      <dgm:prSet presAssocID="{BD477D2F-CC5C-41D3-9007-00311F5036D9}" presName="sibTrans" presStyleCnt="0"/>
      <dgm:spPr/>
    </dgm:pt>
    <dgm:pt modelId="{CC735071-8410-4F10-AFB5-88141FC6B0DB}" type="pres">
      <dgm:prSet presAssocID="{BD477D2F-CC5C-41D3-9007-00311F5036D9}" presName="space" presStyleCnt="0"/>
      <dgm:spPr/>
    </dgm:pt>
    <dgm:pt modelId="{331C1285-3090-4D0C-A8BC-6BE75BB00AC2}" type="pres">
      <dgm:prSet presAssocID="{A4B816BD-423A-4B00-8729-56F7748A2214}" presName="composite" presStyleCnt="0"/>
      <dgm:spPr/>
    </dgm:pt>
    <dgm:pt modelId="{E2A955D7-7003-46F6-B873-ECE9AC67F1E3}" type="pres">
      <dgm:prSet presAssocID="{A4B816BD-423A-4B00-8729-56F7748A2214}" presName="LShape" presStyleLbl="alignNode1" presStyleIdx="8" presStyleCnt="9"/>
      <dgm:spPr/>
    </dgm:pt>
    <dgm:pt modelId="{38035875-13B9-4F9E-9164-DE3DB0FA39C9}" type="pres">
      <dgm:prSet presAssocID="{A4B816BD-423A-4B00-8729-56F7748A2214}" presName="ParentText" presStyleLbl="revTx" presStyleIdx="4" presStyleCnt="5">
        <dgm:presLayoutVars>
          <dgm:chMax val="0"/>
          <dgm:chPref val="0"/>
          <dgm:bulletEnabled val="1"/>
        </dgm:presLayoutVars>
      </dgm:prSet>
      <dgm:spPr/>
    </dgm:pt>
  </dgm:ptLst>
  <dgm:cxnLst>
    <dgm:cxn modelId="{13516D0B-3F5E-456E-8A07-30093A3401DE}" type="presOf" srcId="{5C7B2B0D-9CD7-42D0-B453-7E367C522B2A}" destId="{694BE5FD-A08F-401E-9874-DCC86039EBBB}" srcOrd="0" destOrd="0" presId="urn:microsoft.com/office/officeart/2009/3/layout/StepUpProcess"/>
    <dgm:cxn modelId="{D80CEE15-3E2C-4082-BCC0-081C5597BCEF}" srcId="{39ACF7E1-6AF0-4F95-A9A7-C576CDEE3646}" destId="{5C7B2B0D-9CD7-42D0-B453-7E367C522B2A}" srcOrd="2" destOrd="0" parTransId="{8723B62E-61F0-410D-ACE7-FC41E37F3D2E}" sibTransId="{4BF9AC7F-6541-44A6-B14A-D890D5718BD0}"/>
    <dgm:cxn modelId="{4AAAA264-6456-4B64-A713-EC5B2C4F56C5}" srcId="{39ACF7E1-6AF0-4F95-A9A7-C576CDEE3646}" destId="{530E04A7-7E73-4E0D-A20D-F8FC8E76AF0F}" srcOrd="3" destOrd="0" parTransId="{7BC3865E-B56C-4101-ABC4-D68F187F7259}" sibTransId="{BD477D2F-CC5C-41D3-9007-00311F5036D9}"/>
    <dgm:cxn modelId="{36B1BA48-EAA4-42B2-AE02-433E03E27501}" type="presOf" srcId="{39ACF7E1-6AF0-4F95-A9A7-C576CDEE3646}" destId="{45C79205-DBE3-403B-9390-F3CBB2D6BA4D}" srcOrd="0" destOrd="0" presId="urn:microsoft.com/office/officeart/2009/3/layout/StepUpProcess"/>
    <dgm:cxn modelId="{CDFAC16B-0879-4D4A-A54E-4D22B3430526}" type="presOf" srcId="{530E04A7-7E73-4E0D-A20D-F8FC8E76AF0F}" destId="{2AF4DBA3-9F75-40B0-9A6B-D4D8597E189E}" srcOrd="0" destOrd="0" presId="urn:microsoft.com/office/officeart/2009/3/layout/StepUpProcess"/>
    <dgm:cxn modelId="{C8EC4F59-D0FE-40B6-83F6-93764FEC2CA1}" type="presOf" srcId="{A4B816BD-423A-4B00-8729-56F7748A2214}" destId="{38035875-13B9-4F9E-9164-DE3DB0FA39C9}" srcOrd="0" destOrd="0" presId="urn:microsoft.com/office/officeart/2009/3/layout/StepUpProcess"/>
    <dgm:cxn modelId="{FD0F3D5A-8F46-4DB9-BE7D-8A7251545BBB}" srcId="{39ACF7E1-6AF0-4F95-A9A7-C576CDEE3646}" destId="{A4B816BD-423A-4B00-8729-56F7748A2214}" srcOrd="4" destOrd="0" parTransId="{D5AED1A4-97C3-450E-8A7D-56B42FEB4AF8}" sibTransId="{01D3D88C-0DB9-4C06-97E4-792AD48493DB}"/>
    <dgm:cxn modelId="{25F49E7D-4433-42C6-B5D0-C5E36478F2F7}" srcId="{39ACF7E1-6AF0-4F95-A9A7-C576CDEE3646}" destId="{7B2D62E6-A259-41C5-BA79-2527D94EC6AA}" srcOrd="0" destOrd="0" parTransId="{D49D5C4F-D4B4-4643-90C0-641FC84659CC}" sibTransId="{A47D5B2F-2783-4238-8236-85F78BB41935}"/>
    <dgm:cxn modelId="{AD92448F-C8D6-46F3-85DA-2B7839AC3C6F}" srcId="{39ACF7E1-6AF0-4F95-A9A7-C576CDEE3646}" destId="{915D95A0-3715-4105-90FE-F74E16FEB3A2}" srcOrd="1" destOrd="0" parTransId="{841F3274-086C-486C-9954-076E0FAEE5B5}" sibTransId="{9709CA1C-7FCF-4435-8257-03B680C6D434}"/>
    <dgm:cxn modelId="{83734BBD-2FCF-4A12-B825-07E59B8D7185}" type="presOf" srcId="{915D95A0-3715-4105-90FE-F74E16FEB3A2}" destId="{039409B3-3A10-4716-87DE-C62EBC01384B}" srcOrd="0" destOrd="0" presId="urn:microsoft.com/office/officeart/2009/3/layout/StepUpProcess"/>
    <dgm:cxn modelId="{2BB762FF-ABD4-41AC-921C-FBF84AD3EF15}" type="presOf" srcId="{7B2D62E6-A259-41C5-BA79-2527D94EC6AA}" destId="{C9F23459-A64B-4C6F-9F8C-B19367CDCBA4}" srcOrd="0" destOrd="0" presId="urn:microsoft.com/office/officeart/2009/3/layout/StepUpProcess"/>
    <dgm:cxn modelId="{CC2021CA-21FC-49C8-A2A0-60CD2C412341}" type="presParOf" srcId="{45C79205-DBE3-403B-9390-F3CBB2D6BA4D}" destId="{43F094C0-7484-4BB3-8B52-348533D1DC41}" srcOrd="0" destOrd="0" presId="urn:microsoft.com/office/officeart/2009/3/layout/StepUpProcess"/>
    <dgm:cxn modelId="{CD9DEA3B-BA27-458A-8114-569B0D79FB02}" type="presParOf" srcId="{43F094C0-7484-4BB3-8B52-348533D1DC41}" destId="{9EFFE249-DE2C-4752-884D-2704FE01A6FD}" srcOrd="0" destOrd="0" presId="urn:microsoft.com/office/officeart/2009/3/layout/StepUpProcess"/>
    <dgm:cxn modelId="{B249C097-4D0E-4AAF-92C3-EB84196F9DD4}" type="presParOf" srcId="{43F094C0-7484-4BB3-8B52-348533D1DC41}" destId="{C9F23459-A64B-4C6F-9F8C-B19367CDCBA4}" srcOrd="1" destOrd="0" presId="urn:microsoft.com/office/officeart/2009/3/layout/StepUpProcess"/>
    <dgm:cxn modelId="{32035306-D467-45C9-A890-6DB32D81A048}" type="presParOf" srcId="{43F094C0-7484-4BB3-8B52-348533D1DC41}" destId="{EB47B268-6720-4072-8186-34D4E40F0841}" srcOrd="2" destOrd="0" presId="urn:microsoft.com/office/officeart/2009/3/layout/StepUpProcess"/>
    <dgm:cxn modelId="{989AA9AF-607D-446F-BE3F-E64137E9967D}" type="presParOf" srcId="{45C79205-DBE3-403B-9390-F3CBB2D6BA4D}" destId="{D55F91B7-F5C3-49DD-A43F-D10B28BED7CA}" srcOrd="1" destOrd="0" presId="urn:microsoft.com/office/officeart/2009/3/layout/StepUpProcess"/>
    <dgm:cxn modelId="{A97F9FAF-2F64-4430-8E91-BEFE38D7029B}" type="presParOf" srcId="{D55F91B7-F5C3-49DD-A43F-D10B28BED7CA}" destId="{E7DE11CE-5763-43D5-95F7-11CB05BC7BC5}" srcOrd="0" destOrd="0" presId="urn:microsoft.com/office/officeart/2009/3/layout/StepUpProcess"/>
    <dgm:cxn modelId="{3747086E-8403-4D46-884B-4214D900438D}" type="presParOf" srcId="{45C79205-DBE3-403B-9390-F3CBB2D6BA4D}" destId="{E5E3D9A9-97AC-4E05-969E-7B626064433E}" srcOrd="2" destOrd="0" presId="urn:microsoft.com/office/officeart/2009/3/layout/StepUpProcess"/>
    <dgm:cxn modelId="{63A438F4-A356-4D40-811D-E497FC53F473}" type="presParOf" srcId="{E5E3D9A9-97AC-4E05-969E-7B626064433E}" destId="{090729C8-3188-451C-8812-092063934A52}" srcOrd="0" destOrd="0" presId="urn:microsoft.com/office/officeart/2009/3/layout/StepUpProcess"/>
    <dgm:cxn modelId="{FD44855C-0AA7-4967-9829-2DD5F4FDB922}" type="presParOf" srcId="{E5E3D9A9-97AC-4E05-969E-7B626064433E}" destId="{039409B3-3A10-4716-87DE-C62EBC01384B}" srcOrd="1" destOrd="0" presId="urn:microsoft.com/office/officeart/2009/3/layout/StepUpProcess"/>
    <dgm:cxn modelId="{6009035D-59C4-414E-811E-B72939A24E4A}" type="presParOf" srcId="{E5E3D9A9-97AC-4E05-969E-7B626064433E}" destId="{2AADCC24-C8D3-45FA-95AA-7132BC520D13}" srcOrd="2" destOrd="0" presId="urn:microsoft.com/office/officeart/2009/3/layout/StepUpProcess"/>
    <dgm:cxn modelId="{EAED6AEC-F73A-4DA1-8BB9-82AACFBF45D3}" type="presParOf" srcId="{45C79205-DBE3-403B-9390-F3CBB2D6BA4D}" destId="{8C652ED5-AF58-45F6-8E0F-021D803B9C31}" srcOrd="3" destOrd="0" presId="urn:microsoft.com/office/officeart/2009/3/layout/StepUpProcess"/>
    <dgm:cxn modelId="{058E70AE-5B7D-4A71-9534-E62B0C407870}" type="presParOf" srcId="{8C652ED5-AF58-45F6-8E0F-021D803B9C31}" destId="{E0A9F1B8-5FBF-4C32-8390-E92B04404408}" srcOrd="0" destOrd="0" presId="urn:microsoft.com/office/officeart/2009/3/layout/StepUpProcess"/>
    <dgm:cxn modelId="{9FD30819-F3FA-4123-B8FD-2251D6AA4C0D}" type="presParOf" srcId="{45C79205-DBE3-403B-9390-F3CBB2D6BA4D}" destId="{10B8B832-71A6-4B55-B8A6-1BF866715E9A}" srcOrd="4" destOrd="0" presId="urn:microsoft.com/office/officeart/2009/3/layout/StepUpProcess"/>
    <dgm:cxn modelId="{E283F8E0-1C1E-41F2-A734-2C0D80E122D8}" type="presParOf" srcId="{10B8B832-71A6-4B55-B8A6-1BF866715E9A}" destId="{1C9C1B9D-EBEE-4D44-A1C8-A7DAEE088A03}" srcOrd="0" destOrd="0" presId="urn:microsoft.com/office/officeart/2009/3/layout/StepUpProcess"/>
    <dgm:cxn modelId="{7E0A9C4B-E413-470B-BEF8-8305F59DCB73}" type="presParOf" srcId="{10B8B832-71A6-4B55-B8A6-1BF866715E9A}" destId="{694BE5FD-A08F-401E-9874-DCC86039EBBB}" srcOrd="1" destOrd="0" presId="urn:microsoft.com/office/officeart/2009/3/layout/StepUpProcess"/>
    <dgm:cxn modelId="{10CE8255-849D-4114-AF50-50A82C155F73}" type="presParOf" srcId="{10B8B832-71A6-4B55-B8A6-1BF866715E9A}" destId="{A4E260F6-4BE8-40E3-8605-90AB5B01D51F}" srcOrd="2" destOrd="0" presId="urn:microsoft.com/office/officeart/2009/3/layout/StepUpProcess"/>
    <dgm:cxn modelId="{BDEC1496-B5E3-4DAA-B28E-F778155FE273}" type="presParOf" srcId="{45C79205-DBE3-403B-9390-F3CBB2D6BA4D}" destId="{89293E49-8F91-482E-81DC-A71B06BFEBA6}" srcOrd="5" destOrd="0" presId="urn:microsoft.com/office/officeart/2009/3/layout/StepUpProcess"/>
    <dgm:cxn modelId="{324D660C-318E-47A3-837C-646B6BC32151}" type="presParOf" srcId="{89293E49-8F91-482E-81DC-A71B06BFEBA6}" destId="{F5AADE29-32A2-4B94-A590-AA5A4F73CBB9}" srcOrd="0" destOrd="0" presId="urn:microsoft.com/office/officeart/2009/3/layout/StepUpProcess"/>
    <dgm:cxn modelId="{5CE910C6-6E08-4DDD-BE63-257D37853916}" type="presParOf" srcId="{45C79205-DBE3-403B-9390-F3CBB2D6BA4D}" destId="{E9E19E1E-058C-4CAA-86FB-028AECD6A7A6}" srcOrd="6" destOrd="0" presId="urn:microsoft.com/office/officeart/2009/3/layout/StepUpProcess"/>
    <dgm:cxn modelId="{7D0BA64E-8139-4D45-BAE2-FE85DE0E2005}" type="presParOf" srcId="{E9E19E1E-058C-4CAA-86FB-028AECD6A7A6}" destId="{49B76CA3-46B6-41B9-85EC-3832DED48EE5}" srcOrd="0" destOrd="0" presId="urn:microsoft.com/office/officeart/2009/3/layout/StepUpProcess"/>
    <dgm:cxn modelId="{732EE994-D908-4149-8E65-1B4AAB0EEA29}" type="presParOf" srcId="{E9E19E1E-058C-4CAA-86FB-028AECD6A7A6}" destId="{2AF4DBA3-9F75-40B0-9A6B-D4D8597E189E}" srcOrd="1" destOrd="0" presId="urn:microsoft.com/office/officeart/2009/3/layout/StepUpProcess"/>
    <dgm:cxn modelId="{613184A2-D33A-497D-A0FA-9DA3AD4D72A4}" type="presParOf" srcId="{E9E19E1E-058C-4CAA-86FB-028AECD6A7A6}" destId="{A113500C-C99F-4974-A1B0-F225BC01ED32}" srcOrd="2" destOrd="0" presId="urn:microsoft.com/office/officeart/2009/3/layout/StepUpProcess"/>
    <dgm:cxn modelId="{8F98209F-BE3E-4DAA-BCF1-BC719A1DD941}" type="presParOf" srcId="{45C79205-DBE3-403B-9390-F3CBB2D6BA4D}" destId="{CE1B7831-AB3F-4261-B9C3-1934B88BDAB5}" srcOrd="7" destOrd="0" presId="urn:microsoft.com/office/officeart/2009/3/layout/StepUpProcess"/>
    <dgm:cxn modelId="{1F22C5DE-B632-48EF-A11B-5FD88F9F5855}" type="presParOf" srcId="{CE1B7831-AB3F-4261-B9C3-1934B88BDAB5}" destId="{CC735071-8410-4F10-AFB5-88141FC6B0DB}" srcOrd="0" destOrd="0" presId="urn:microsoft.com/office/officeart/2009/3/layout/StepUpProcess"/>
    <dgm:cxn modelId="{4AC073EE-4228-4097-9668-CBAA215F605B}" type="presParOf" srcId="{45C79205-DBE3-403B-9390-F3CBB2D6BA4D}" destId="{331C1285-3090-4D0C-A8BC-6BE75BB00AC2}" srcOrd="8" destOrd="0" presId="urn:microsoft.com/office/officeart/2009/3/layout/StepUpProcess"/>
    <dgm:cxn modelId="{671737FC-398E-47F8-B53D-ED386A32C715}" type="presParOf" srcId="{331C1285-3090-4D0C-A8BC-6BE75BB00AC2}" destId="{E2A955D7-7003-46F6-B873-ECE9AC67F1E3}" srcOrd="0" destOrd="0" presId="urn:microsoft.com/office/officeart/2009/3/layout/StepUpProcess"/>
    <dgm:cxn modelId="{3A0F3A24-6503-4D8E-9217-63455FEF2CC6}" type="presParOf" srcId="{331C1285-3090-4D0C-A8BC-6BE75BB00AC2}" destId="{38035875-13B9-4F9E-9164-DE3DB0FA39C9}"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ACF7E1-6AF0-4F95-A9A7-C576CDEE364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nl-NL"/>
        </a:p>
      </dgm:t>
    </dgm:pt>
    <dgm:pt modelId="{7B2D62E6-A259-41C5-BA79-2527D94EC6AA}">
      <dgm:prSet phldrT="[Tekst]"/>
      <dgm:spPr/>
      <dgm:t>
        <a:bodyPr/>
        <a:lstStyle/>
        <a:p>
          <a:r>
            <a:rPr lang="nl-NL">
              <a:solidFill>
                <a:srgbClr val="000000"/>
              </a:solidFill>
            </a:rPr>
            <a:t>Paracetamol</a:t>
          </a:r>
        </a:p>
      </dgm:t>
    </dgm:pt>
    <dgm:pt modelId="{D49D5C4F-D4B4-4643-90C0-641FC84659CC}" type="parTrans" cxnId="{25F49E7D-4433-42C6-B5D0-C5E36478F2F7}">
      <dgm:prSet/>
      <dgm:spPr/>
      <dgm:t>
        <a:bodyPr/>
        <a:lstStyle/>
        <a:p>
          <a:endParaRPr lang="nl-NL"/>
        </a:p>
      </dgm:t>
    </dgm:pt>
    <dgm:pt modelId="{A47D5B2F-2783-4238-8236-85F78BB41935}" type="sibTrans" cxnId="{25F49E7D-4433-42C6-B5D0-C5E36478F2F7}">
      <dgm:prSet/>
      <dgm:spPr/>
      <dgm:t>
        <a:bodyPr/>
        <a:lstStyle/>
        <a:p>
          <a:endParaRPr lang="nl-NL"/>
        </a:p>
      </dgm:t>
    </dgm:pt>
    <dgm:pt modelId="{915D95A0-3715-4105-90FE-F74E16FEB3A2}">
      <dgm:prSet phldrT="[Tekst]" custT="1"/>
      <dgm:spPr/>
      <dgm:t>
        <a:bodyPr/>
        <a:lstStyle/>
        <a:p>
          <a:r>
            <a:rPr lang="nl-NL" sz="1800">
              <a:solidFill>
                <a:schemeClr val="bg1">
                  <a:lumMod val="85000"/>
                </a:schemeClr>
              </a:solidFill>
            </a:rPr>
            <a:t>NSAID </a:t>
          </a:r>
          <a:r>
            <a:rPr lang="nl-NL" sz="1600">
              <a:solidFill>
                <a:schemeClr val="bg1">
                  <a:lumMod val="85000"/>
                </a:schemeClr>
              </a:solidFill>
            </a:rPr>
            <a:t>diclofenac ibuprofen naproxen</a:t>
          </a:r>
          <a:endParaRPr lang="nl-NL" sz="1800">
            <a:solidFill>
              <a:schemeClr val="bg1">
                <a:lumMod val="85000"/>
              </a:schemeClr>
            </a:solidFill>
          </a:endParaRPr>
        </a:p>
      </dgm:t>
    </dgm:pt>
    <dgm:pt modelId="{841F3274-086C-486C-9954-076E0FAEE5B5}" type="parTrans" cxnId="{AD92448F-C8D6-46F3-85DA-2B7839AC3C6F}">
      <dgm:prSet/>
      <dgm:spPr/>
      <dgm:t>
        <a:bodyPr/>
        <a:lstStyle/>
        <a:p>
          <a:endParaRPr lang="nl-NL"/>
        </a:p>
      </dgm:t>
    </dgm:pt>
    <dgm:pt modelId="{9709CA1C-7FCF-4435-8257-03B680C6D434}" type="sibTrans" cxnId="{AD92448F-C8D6-46F3-85DA-2B7839AC3C6F}">
      <dgm:prSet/>
      <dgm:spPr/>
      <dgm:t>
        <a:bodyPr/>
        <a:lstStyle/>
        <a:p>
          <a:endParaRPr lang="nl-NL"/>
        </a:p>
      </dgm:t>
    </dgm:pt>
    <dgm:pt modelId="{530E04A7-7E73-4E0D-A20D-F8FC8E76AF0F}">
      <dgm:prSet phldrT="[Tekst]" custT="1"/>
      <dgm:spPr/>
      <dgm:t>
        <a:bodyPr/>
        <a:lstStyle/>
        <a:p>
          <a:r>
            <a:rPr lang="nl-NL" sz="1800">
              <a:solidFill>
                <a:srgbClr val="000000"/>
              </a:solidFill>
            </a:rPr>
            <a:t>Sterkwerkend opioïd </a:t>
          </a:r>
          <a:r>
            <a:rPr lang="nl-NL" sz="1600">
              <a:solidFill>
                <a:srgbClr val="000000"/>
              </a:solidFill>
            </a:rPr>
            <a:t>oxycodon fentanyl morfine</a:t>
          </a:r>
        </a:p>
      </dgm:t>
    </dgm:pt>
    <dgm:pt modelId="{7BC3865E-B56C-4101-ABC4-D68F187F7259}" type="parTrans" cxnId="{4AAAA264-6456-4B64-A713-EC5B2C4F56C5}">
      <dgm:prSet/>
      <dgm:spPr/>
      <dgm:t>
        <a:bodyPr/>
        <a:lstStyle/>
        <a:p>
          <a:endParaRPr lang="nl-NL"/>
        </a:p>
      </dgm:t>
    </dgm:pt>
    <dgm:pt modelId="{BD477D2F-CC5C-41D3-9007-00311F5036D9}" type="sibTrans" cxnId="{4AAAA264-6456-4B64-A713-EC5B2C4F56C5}">
      <dgm:prSet/>
      <dgm:spPr/>
      <dgm:t>
        <a:bodyPr/>
        <a:lstStyle/>
        <a:p>
          <a:endParaRPr lang="nl-NL"/>
        </a:p>
      </dgm:t>
    </dgm:pt>
    <dgm:pt modelId="{5C7B2B0D-9CD7-42D0-B453-7E367C522B2A}">
      <dgm:prSet phldrT="[Tekst]" custT="1"/>
      <dgm:spPr/>
      <dgm:t>
        <a:bodyPr/>
        <a:lstStyle/>
        <a:p>
          <a:r>
            <a:rPr lang="nl-NL" sz="1800">
              <a:solidFill>
                <a:schemeClr val="bg1">
                  <a:lumMod val="85000"/>
                </a:schemeClr>
              </a:solidFill>
            </a:rPr>
            <a:t>Zwakwerkend opioïd </a:t>
          </a:r>
          <a:r>
            <a:rPr lang="nl-NL" sz="1600">
              <a:solidFill>
                <a:schemeClr val="bg1">
                  <a:lumMod val="85000"/>
                </a:schemeClr>
              </a:solidFill>
            </a:rPr>
            <a:t>tramadol</a:t>
          </a:r>
          <a:endParaRPr lang="nl-NL" sz="1800">
            <a:solidFill>
              <a:schemeClr val="bg1">
                <a:lumMod val="85000"/>
              </a:schemeClr>
            </a:solidFill>
          </a:endParaRPr>
        </a:p>
      </dgm:t>
    </dgm:pt>
    <dgm:pt modelId="{8723B62E-61F0-410D-ACE7-FC41E37F3D2E}" type="parTrans" cxnId="{D80CEE15-3E2C-4082-BCC0-081C5597BCEF}">
      <dgm:prSet/>
      <dgm:spPr/>
      <dgm:t>
        <a:bodyPr/>
        <a:lstStyle/>
        <a:p>
          <a:endParaRPr lang="nl-NL"/>
        </a:p>
      </dgm:t>
    </dgm:pt>
    <dgm:pt modelId="{4BF9AC7F-6541-44A6-B14A-D890D5718BD0}" type="sibTrans" cxnId="{D80CEE15-3E2C-4082-BCC0-081C5597BCEF}">
      <dgm:prSet/>
      <dgm:spPr/>
      <dgm:t>
        <a:bodyPr/>
        <a:lstStyle/>
        <a:p>
          <a:endParaRPr lang="nl-NL"/>
        </a:p>
      </dgm:t>
    </dgm:pt>
    <dgm:pt modelId="{A4B816BD-423A-4B00-8729-56F7748A2214}">
      <dgm:prSet phldrT="[Tekst]"/>
      <dgm:spPr/>
      <dgm:t>
        <a:bodyPr/>
        <a:lstStyle/>
        <a:p>
          <a:r>
            <a:rPr lang="nl-NL">
              <a:solidFill>
                <a:srgbClr val="000000"/>
              </a:solidFill>
            </a:rPr>
            <a:t>Opioïd als injectie</a:t>
          </a:r>
        </a:p>
      </dgm:t>
    </dgm:pt>
    <dgm:pt modelId="{D5AED1A4-97C3-450E-8A7D-56B42FEB4AF8}" type="parTrans" cxnId="{FD0F3D5A-8F46-4DB9-BE7D-8A7251545BBB}">
      <dgm:prSet/>
      <dgm:spPr/>
      <dgm:t>
        <a:bodyPr/>
        <a:lstStyle/>
        <a:p>
          <a:endParaRPr lang="nl-NL"/>
        </a:p>
      </dgm:t>
    </dgm:pt>
    <dgm:pt modelId="{01D3D88C-0DB9-4C06-97E4-792AD48493DB}" type="sibTrans" cxnId="{FD0F3D5A-8F46-4DB9-BE7D-8A7251545BBB}">
      <dgm:prSet/>
      <dgm:spPr/>
      <dgm:t>
        <a:bodyPr/>
        <a:lstStyle/>
        <a:p>
          <a:endParaRPr lang="nl-NL"/>
        </a:p>
      </dgm:t>
    </dgm:pt>
    <dgm:pt modelId="{45C79205-DBE3-403B-9390-F3CBB2D6BA4D}" type="pres">
      <dgm:prSet presAssocID="{39ACF7E1-6AF0-4F95-A9A7-C576CDEE3646}" presName="rootnode" presStyleCnt="0">
        <dgm:presLayoutVars>
          <dgm:chMax/>
          <dgm:chPref/>
          <dgm:dir/>
          <dgm:animLvl val="lvl"/>
        </dgm:presLayoutVars>
      </dgm:prSet>
      <dgm:spPr/>
    </dgm:pt>
    <dgm:pt modelId="{43F094C0-7484-4BB3-8B52-348533D1DC41}" type="pres">
      <dgm:prSet presAssocID="{7B2D62E6-A259-41C5-BA79-2527D94EC6AA}" presName="composite" presStyleCnt="0"/>
      <dgm:spPr/>
    </dgm:pt>
    <dgm:pt modelId="{9EFFE249-DE2C-4752-884D-2704FE01A6FD}" type="pres">
      <dgm:prSet presAssocID="{7B2D62E6-A259-41C5-BA79-2527D94EC6AA}" presName="LShape" presStyleLbl="alignNode1" presStyleIdx="0" presStyleCnt="9"/>
      <dgm:spPr/>
    </dgm:pt>
    <dgm:pt modelId="{C9F23459-A64B-4C6F-9F8C-B19367CDCBA4}" type="pres">
      <dgm:prSet presAssocID="{7B2D62E6-A259-41C5-BA79-2527D94EC6AA}" presName="ParentText" presStyleLbl="revTx" presStyleIdx="0" presStyleCnt="5">
        <dgm:presLayoutVars>
          <dgm:chMax val="0"/>
          <dgm:chPref val="0"/>
          <dgm:bulletEnabled val="1"/>
        </dgm:presLayoutVars>
      </dgm:prSet>
      <dgm:spPr/>
    </dgm:pt>
    <dgm:pt modelId="{EB47B268-6720-4072-8186-34D4E40F0841}" type="pres">
      <dgm:prSet presAssocID="{7B2D62E6-A259-41C5-BA79-2527D94EC6AA}" presName="Triangle" presStyleLbl="alignNode1" presStyleIdx="1" presStyleCnt="9"/>
      <dgm:spPr/>
    </dgm:pt>
    <dgm:pt modelId="{D55F91B7-F5C3-49DD-A43F-D10B28BED7CA}" type="pres">
      <dgm:prSet presAssocID="{A47D5B2F-2783-4238-8236-85F78BB41935}" presName="sibTrans" presStyleCnt="0"/>
      <dgm:spPr/>
    </dgm:pt>
    <dgm:pt modelId="{E7DE11CE-5763-43D5-95F7-11CB05BC7BC5}" type="pres">
      <dgm:prSet presAssocID="{A47D5B2F-2783-4238-8236-85F78BB41935}" presName="space" presStyleCnt="0"/>
      <dgm:spPr/>
    </dgm:pt>
    <dgm:pt modelId="{E5E3D9A9-97AC-4E05-969E-7B626064433E}" type="pres">
      <dgm:prSet presAssocID="{915D95A0-3715-4105-90FE-F74E16FEB3A2}" presName="composite" presStyleCnt="0"/>
      <dgm:spPr/>
    </dgm:pt>
    <dgm:pt modelId="{090729C8-3188-451C-8812-092063934A52}" type="pres">
      <dgm:prSet presAssocID="{915D95A0-3715-4105-90FE-F74E16FEB3A2}" presName="LShape" presStyleLbl="alignNode1" presStyleIdx="2" presStyleCnt="9"/>
      <dgm:spPr/>
    </dgm:pt>
    <dgm:pt modelId="{039409B3-3A10-4716-87DE-C62EBC01384B}" type="pres">
      <dgm:prSet presAssocID="{915D95A0-3715-4105-90FE-F74E16FEB3A2}" presName="ParentText" presStyleLbl="revTx" presStyleIdx="1" presStyleCnt="5">
        <dgm:presLayoutVars>
          <dgm:chMax val="0"/>
          <dgm:chPref val="0"/>
          <dgm:bulletEnabled val="1"/>
        </dgm:presLayoutVars>
      </dgm:prSet>
      <dgm:spPr/>
    </dgm:pt>
    <dgm:pt modelId="{2AADCC24-C8D3-45FA-95AA-7132BC520D13}" type="pres">
      <dgm:prSet presAssocID="{915D95A0-3715-4105-90FE-F74E16FEB3A2}" presName="Triangle" presStyleLbl="alignNode1" presStyleIdx="3" presStyleCnt="9"/>
      <dgm:spPr/>
    </dgm:pt>
    <dgm:pt modelId="{8C652ED5-AF58-45F6-8E0F-021D803B9C31}" type="pres">
      <dgm:prSet presAssocID="{9709CA1C-7FCF-4435-8257-03B680C6D434}" presName="sibTrans" presStyleCnt="0"/>
      <dgm:spPr/>
    </dgm:pt>
    <dgm:pt modelId="{E0A9F1B8-5FBF-4C32-8390-E92B04404408}" type="pres">
      <dgm:prSet presAssocID="{9709CA1C-7FCF-4435-8257-03B680C6D434}" presName="space" presStyleCnt="0"/>
      <dgm:spPr/>
    </dgm:pt>
    <dgm:pt modelId="{10B8B832-71A6-4B55-B8A6-1BF866715E9A}" type="pres">
      <dgm:prSet presAssocID="{5C7B2B0D-9CD7-42D0-B453-7E367C522B2A}" presName="composite" presStyleCnt="0"/>
      <dgm:spPr/>
    </dgm:pt>
    <dgm:pt modelId="{1C9C1B9D-EBEE-4D44-A1C8-A7DAEE088A03}" type="pres">
      <dgm:prSet presAssocID="{5C7B2B0D-9CD7-42D0-B453-7E367C522B2A}" presName="LShape" presStyleLbl="alignNode1" presStyleIdx="4" presStyleCnt="9"/>
      <dgm:spPr/>
    </dgm:pt>
    <dgm:pt modelId="{694BE5FD-A08F-401E-9874-DCC86039EBBB}" type="pres">
      <dgm:prSet presAssocID="{5C7B2B0D-9CD7-42D0-B453-7E367C522B2A}" presName="ParentText" presStyleLbl="revTx" presStyleIdx="2" presStyleCnt="5">
        <dgm:presLayoutVars>
          <dgm:chMax val="0"/>
          <dgm:chPref val="0"/>
          <dgm:bulletEnabled val="1"/>
        </dgm:presLayoutVars>
      </dgm:prSet>
      <dgm:spPr/>
    </dgm:pt>
    <dgm:pt modelId="{A4E260F6-4BE8-40E3-8605-90AB5B01D51F}" type="pres">
      <dgm:prSet presAssocID="{5C7B2B0D-9CD7-42D0-B453-7E367C522B2A}" presName="Triangle" presStyleLbl="alignNode1" presStyleIdx="5" presStyleCnt="9"/>
      <dgm:spPr/>
    </dgm:pt>
    <dgm:pt modelId="{89293E49-8F91-482E-81DC-A71B06BFEBA6}" type="pres">
      <dgm:prSet presAssocID="{4BF9AC7F-6541-44A6-B14A-D890D5718BD0}" presName="sibTrans" presStyleCnt="0"/>
      <dgm:spPr/>
    </dgm:pt>
    <dgm:pt modelId="{F5AADE29-32A2-4B94-A590-AA5A4F73CBB9}" type="pres">
      <dgm:prSet presAssocID="{4BF9AC7F-6541-44A6-B14A-D890D5718BD0}" presName="space" presStyleCnt="0"/>
      <dgm:spPr/>
    </dgm:pt>
    <dgm:pt modelId="{E9E19E1E-058C-4CAA-86FB-028AECD6A7A6}" type="pres">
      <dgm:prSet presAssocID="{530E04A7-7E73-4E0D-A20D-F8FC8E76AF0F}" presName="composite" presStyleCnt="0"/>
      <dgm:spPr/>
    </dgm:pt>
    <dgm:pt modelId="{49B76CA3-46B6-41B9-85EC-3832DED48EE5}" type="pres">
      <dgm:prSet presAssocID="{530E04A7-7E73-4E0D-A20D-F8FC8E76AF0F}" presName="LShape" presStyleLbl="alignNode1" presStyleIdx="6" presStyleCnt="9"/>
      <dgm:spPr/>
    </dgm:pt>
    <dgm:pt modelId="{2AF4DBA3-9F75-40B0-9A6B-D4D8597E189E}" type="pres">
      <dgm:prSet presAssocID="{530E04A7-7E73-4E0D-A20D-F8FC8E76AF0F}" presName="ParentText" presStyleLbl="revTx" presStyleIdx="3" presStyleCnt="5">
        <dgm:presLayoutVars>
          <dgm:chMax val="0"/>
          <dgm:chPref val="0"/>
          <dgm:bulletEnabled val="1"/>
        </dgm:presLayoutVars>
      </dgm:prSet>
      <dgm:spPr/>
    </dgm:pt>
    <dgm:pt modelId="{A113500C-C99F-4974-A1B0-F225BC01ED32}" type="pres">
      <dgm:prSet presAssocID="{530E04A7-7E73-4E0D-A20D-F8FC8E76AF0F}" presName="Triangle" presStyleLbl="alignNode1" presStyleIdx="7" presStyleCnt="9"/>
      <dgm:spPr/>
    </dgm:pt>
    <dgm:pt modelId="{CE1B7831-AB3F-4261-B9C3-1934B88BDAB5}" type="pres">
      <dgm:prSet presAssocID="{BD477D2F-CC5C-41D3-9007-00311F5036D9}" presName="sibTrans" presStyleCnt="0"/>
      <dgm:spPr/>
    </dgm:pt>
    <dgm:pt modelId="{CC735071-8410-4F10-AFB5-88141FC6B0DB}" type="pres">
      <dgm:prSet presAssocID="{BD477D2F-CC5C-41D3-9007-00311F5036D9}" presName="space" presStyleCnt="0"/>
      <dgm:spPr/>
    </dgm:pt>
    <dgm:pt modelId="{331C1285-3090-4D0C-A8BC-6BE75BB00AC2}" type="pres">
      <dgm:prSet presAssocID="{A4B816BD-423A-4B00-8729-56F7748A2214}" presName="composite" presStyleCnt="0"/>
      <dgm:spPr/>
    </dgm:pt>
    <dgm:pt modelId="{E2A955D7-7003-46F6-B873-ECE9AC67F1E3}" type="pres">
      <dgm:prSet presAssocID="{A4B816BD-423A-4B00-8729-56F7748A2214}" presName="LShape" presStyleLbl="alignNode1" presStyleIdx="8" presStyleCnt="9"/>
      <dgm:spPr/>
    </dgm:pt>
    <dgm:pt modelId="{38035875-13B9-4F9E-9164-DE3DB0FA39C9}" type="pres">
      <dgm:prSet presAssocID="{A4B816BD-423A-4B00-8729-56F7748A2214}" presName="ParentText" presStyleLbl="revTx" presStyleIdx="4" presStyleCnt="5">
        <dgm:presLayoutVars>
          <dgm:chMax val="0"/>
          <dgm:chPref val="0"/>
          <dgm:bulletEnabled val="1"/>
        </dgm:presLayoutVars>
      </dgm:prSet>
      <dgm:spPr/>
    </dgm:pt>
  </dgm:ptLst>
  <dgm:cxnLst>
    <dgm:cxn modelId="{13516D0B-3F5E-456E-8A07-30093A3401DE}" type="presOf" srcId="{5C7B2B0D-9CD7-42D0-B453-7E367C522B2A}" destId="{694BE5FD-A08F-401E-9874-DCC86039EBBB}" srcOrd="0" destOrd="0" presId="urn:microsoft.com/office/officeart/2009/3/layout/StepUpProcess"/>
    <dgm:cxn modelId="{D80CEE15-3E2C-4082-BCC0-081C5597BCEF}" srcId="{39ACF7E1-6AF0-4F95-A9A7-C576CDEE3646}" destId="{5C7B2B0D-9CD7-42D0-B453-7E367C522B2A}" srcOrd="2" destOrd="0" parTransId="{8723B62E-61F0-410D-ACE7-FC41E37F3D2E}" sibTransId="{4BF9AC7F-6541-44A6-B14A-D890D5718BD0}"/>
    <dgm:cxn modelId="{4AAAA264-6456-4B64-A713-EC5B2C4F56C5}" srcId="{39ACF7E1-6AF0-4F95-A9A7-C576CDEE3646}" destId="{530E04A7-7E73-4E0D-A20D-F8FC8E76AF0F}" srcOrd="3" destOrd="0" parTransId="{7BC3865E-B56C-4101-ABC4-D68F187F7259}" sibTransId="{BD477D2F-CC5C-41D3-9007-00311F5036D9}"/>
    <dgm:cxn modelId="{36B1BA48-EAA4-42B2-AE02-433E03E27501}" type="presOf" srcId="{39ACF7E1-6AF0-4F95-A9A7-C576CDEE3646}" destId="{45C79205-DBE3-403B-9390-F3CBB2D6BA4D}" srcOrd="0" destOrd="0" presId="urn:microsoft.com/office/officeart/2009/3/layout/StepUpProcess"/>
    <dgm:cxn modelId="{CDFAC16B-0879-4D4A-A54E-4D22B3430526}" type="presOf" srcId="{530E04A7-7E73-4E0D-A20D-F8FC8E76AF0F}" destId="{2AF4DBA3-9F75-40B0-9A6B-D4D8597E189E}" srcOrd="0" destOrd="0" presId="urn:microsoft.com/office/officeart/2009/3/layout/StepUpProcess"/>
    <dgm:cxn modelId="{C8EC4F59-D0FE-40B6-83F6-93764FEC2CA1}" type="presOf" srcId="{A4B816BD-423A-4B00-8729-56F7748A2214}" destId="{38035875-13B9-4F9E-9164-DE3DB0FA39C9}" srcOrd="0" destOrd="0" presId="urn:microsoft.com/office/officeart/2009/3/layout/StepUpProcess"/>
    <dgm:cxn modelId="{FD0F3D5A-8F46-4DB9-BE7D-8A7251545BBB}" srcId="{39ACF7E1-6AF0-4F95-A9A7-C576CDEE3646}" destId="{A4B816BD-423A-4B00-8729-56F7748A2214}" srcOrd="4" destOrd="0" parTransId="{D5AED1A4-97C3-450E-8A7D-56B42FEB4AF8}" sibTransId="{01D3D88C-0DB9-4C06-97E4-792AD48493DB}"/>
    <dgm:cxn modelId="{25F49E7D-4433-42C6-B5D0-C5E36478F2F7}" srcId="{39ACF7E1-6AF0-4F95-A9A7-C576CDEE3646}" destId="{7B2D62E6-A259-41C5-BA79-2527D94EC6AA}" srcOrd="0" destOrd="0" parTransId="{D49D5C4F-D4B4-4643-90C0-641FC84659CC}" sibTransId="{A47D5B2F-2783-4238-8236-85F78BB41935}"/>
    <dgm:cxn modelId="{AD92448F-C8D6-46F3-85DA-2B7839AC3C6F}" srcId="{39ACF7E1-6AF0-4F95-A9A7-C576CDEE3646}" destId="{915D95A0-3715-4105-90FE-F74E16FEB3A2}" srcOrd="1" destOrd="0" parTransId="{841F3274-086C-486C-9954-076E0FAEE5B5}" sibTransId="{9709CA1C-7FCF-4435-8257-03B680C6D434}"/>
    <dgm:cxn modelId="{83734BBD-2FCF-4A12-B825-07E59B8D7185}" type="presOf" srcId="{915D95A0-3715-4105-90FE-F74E16FEB3A2}" destId="{039409B3-3A10-4716-87DE-C62EBC01384B}" srcOrd="0" destOrd="0" presId="urn:microsoft.com/office/officeart/2009/3/layout/StepUpProcess"/>
    <dgm:cxn modelId="{2BB762FF-ABD4-41AC-921C-FBF84AD3EF15}" type="presOf" srcId="{7B2D62E6-A259-41C5-BA79-2527D94EC6AA}" destId="{C9F23459-A64B-4C6F-9F8C-B19367CDCBA4}" srcOrd="0" destOrd="0" presId="urn:microsoft.com/office/officeart/2009/3/layout/StepUpProcess"/>
    <dgm:cxn modelId="{CC2021CA-21FC-49C8-A2A0-60CD2C412341}" type="presParOf" srcId="{45C79205-DBE3-403B-9390-F3CBB2D6BA4D}" destId="{43F094C0-7484-4BB3-8B52-348533D1DC41}" srcOrd="0" destOrd="0" presId="urn:microsoft.com/office/officeart/2009/3/layout/StepUpProcess"/>
    <dgm:cxn modelId="{CD9DEA3B-BA27-458A-8114-569B0D79FB02}" type="presParOf" srcId="{43F094C0-7484-4BB3-8B52-348533D1DC41}" destId="{9EFFE249-DE2C-4752-884D-2704FE01A6FD}" srcOrd="0" destOrd="0" presId="urn:microsoft.com/office/officeart/2009/3/layout/StepUpProcess"/>
    <dgm:cxn modelId="{B249C097-4D0E-4AAF-92C3-EB84196F9DD4}" type="presParOf" srcId="{43F094C0-7484-4BB3-8B52-348533D1DC41}" destId="{C9F23459-A64B-4C6F-9F8C-B19367CDCBA4}" srcOrd="1" destOrd="0" presId="urn:microsoft.com/office/officeart/2009/3/layout/StepUpProcess"/>
    <dgm:cxn modelId="{32035306-D467-45C9-A890-6DB32D81A048}" type="presParOf" srcId="{43F094C0-7484-4BB3-8B52-348533D1DC41}" destId="{EB47B268-6720-4072-8186-34D4E40F0841}" srcOrd="2" destOrd="0" presId="urn:microsoft.com/office/officeart/2009/3/layout/StepUpProcess"/>
    <dgm:cxn modelId="{989AA9AF-607D-446F-BE3F-E64137E9967D}" type="presParOf" srcId="{45C79205-DBE3-403B-9390-F3CBB2D6BA4D}" destId="{D55F91B7-F5C3-49DD-A43F-D10B28BED7CA}" srcOrd="1" destOrd="0" presId="urn:microsoft.com/office/officeart/2009/3/layout/StepUpProcess"/>
    <dgm:cxn modelId="{A97F9FAF-2F64-4430-8E91-BEFE38D7029B}" type="presParOf" srcId="{D55F91B7-F5C3-49DD-A43F-D10B28BED7CA}" destId="{E7DE11CE-5763-43D5-95F7-11CB05BC7BC5}" srcOrd="0" destOrd="0" presId="urn:microsoft.com/office/officeart/2009/3/layout/StepUpProcess"/>
    <dgm:cxn modelId="{3747086E-8403-4D46-884B-4214D900438D}" type="presParOf" srcId="{45C79205-DBE3-403B-9390-F3CBB2D6BA4D}" destId="{E5E3D9A9-97AC-4E05-969E-7B626064433E}" srcOrd="2" destOrd="0" presId="urn:microsoft.com/office/officeart/2009/3/layout/StepUpProcess"/>
    <dgm:cxn modelId="{63A438F4-A356-4D40-811D-E497FC53F473}" type="presParOf" srcId="{E5E3D9A9-97AC-4E05-969E-7B626064433E}" destId="{090729C8-3188-451C-8812-092063934A52}" srcOrd="0" destOrd="0" presId="urn:microsoft.com/office/officeart/2009/3/layout/StepUpProcess"/>
    <dgm:cxn modelId="{FD44855C-0AA7-4967-9829-2DD5F4FDB922}" type="presParOf" srcId="{E5E3D9A9-97AC-4E05-969E-7B626064433E}" destId="{039409B3-3A10-4716-87DE-C62EBC01384B}" srcOrd="1" destOrd="0" presId="urn:microsoft.com/office/officeart/2009/3/layout/StepUpProcess"/>
    <dgm:cxn modelId="{6009035D-59C4-414E-811E-B72939A24E4A}" type="presParOf" srcId="{E5E3D9A9-97AC-4E05-969E-7B626064433E}" destId="{2AADCC24-C8D3-45FA-95AA-7132BC520D13}" srcOrd="2" destOrd="0" presId="urn:microsoft.com/office/officeart/2009/3/layout/StepUpProcess"/>
    <dgm:cxn modelId="{EAED6AEC-F73A-4DA1-8BB9-82AACFBF45D3}" type="presParOf" srcId="{45C79205-DBE3-403B-9390-F3CBB2D6BA4D}" destId="{8C652ED5-AF58-45F6-8E0F-021D803B9C31}" srcOrd="3" destOrd="0" presId="urn:microsoft.com/office/officeart/2009/3/layout/StepUpProcess"/>
    <dgm:cxn modelId="{058E70AE-5B7D-4A71-9534-E62B0C407870}" type="presParOf" srcId="{8C652ED5-AF58-45F6-8E0F-021D803B9C31}" destId="{E0A9F1B8-5FBF-4C32-8390-E92B04404408}" srcOrd="0" destOrd="0" presId="urn:microsoft.com/office/officeart/2009/3/layout/StepUpProcess"/>
    <dgm:cxn modelId="{9FD30819-F3FA-4123-B8FD-2251D6AA4C0D}" type="presParOf" srcId="{45C79205-DBE3-403B-9390-F3CBB2D6BA4D}" destId="{10B8B832-71A6-4B55-B8A6-1BF866715E9A}" srcOrd="4" destOrd="0" presId="urn:microsoft.com/office/officeart/2009/3/layout/StepUpProcess"/>
    <dgm:cxn modelId="{E283F8E0-1C1E-41F2-A734-2C0D80E122D8}" type="presParOf" srcId="{10B8B832-71A6-4B55-B8A6-1BF866715E9A}" destId="{1C9C1B9D-EBEE-4D44-A1C8-A7DAEE088A03}" srcOrd="0" destOrd="0" presId="urn:microsoft.com/office/officeart/2009/3/layout/StepUpProcess"/>
    <dgm:cxn modelId="{7E0A9C4B-E413-470B-BEF8-8305F59DCB73}" type="presParOf" srcId="{10B8B832-71A6-4B55-B8A6-1BF866715E9A}" destId="{694BE5FD-A08F-401E-9874-DCC86039EBBB}" srcOrd="1" destOrd="0" presId="urn:microsoft.com/office/officeart/2009/3/layout/StepUpProcess"/>
    <dgm:cxn modelId="{10CE8255-849D-4114-AF50-50A82C155F73}" type="presParOf" srcId="{10B8B832-71A6-4B55-B8A6-1BF866715E9A}" destId="{A4E260F6-4BE8-40E3-8605-90AB5B01D51F}" srcOrd="2" destOrd="0" presId="urn:microsoft.com/office/officeart/2009/3/layout/StepUpProcess"/>
    <dgm:cxn modelId="{BDEC1496-B5E3-4DAA-B28E-F778155FE273}" type="presParOf" srcId="{45C79205-DBE3-403B-9390-F3CBB2D6BA4D}" destId="{89293E49-8F91-482E-81DC-A71B06BFEBA6}" srcOrd="5" destOrd="0" presId="urn:microsoft.com/office/officeart/2009/3/layout/StepUpProcess"/>
    <dgm:cxn modelId="{324D660C-318E-47A3-837C-646B6BC32151}" type="presParOf" srcId="{89293E49-8F91-482E-81DC-A71B06BFEBA6}" destId="{F5AADE29-32A2-4B94-A590-AA5A4F73CBB9}" srcOrd="0" destOrd="0" presId="urn:microsoft.com/office/officeart/2009/3/layout/StepUpProcess"/>
    <dgm:cxn modelId="{5CE910C6-6E08-4DDD-BE63-257D37853916}" type="presParOf" srcId="{45C79205-DBE3-403B-9390-F3CBB2D6BA4D}" destId="{E9E19E1E-058C-4CAA-86FB-028AECD6A7A6}" srcOrd="6" destOrd="0" presId="urn:microsoft.com/office/officeart/2009/3/layout/StepUpProcess"/>
    <dgm:cxn modelId="{7D0BA64E-8139-4D45-BAE2-FE85DE0E2005}" type="presParOf" srcId="{E9E19E1E-058C-4CAA-86FB-028AECD6A7A6}" destId="{49B76CA3-46B6-41B9-85EC-3832DED48EE5}" srcOrd="0" destOrd="0" presId="urn:microsoft.com/office/officeart/2009/3/layout/StepUpProcess"/>
    <dgm:cxn modelId="{732EE994-D908-4149-8E65-1B4AAB0EEA29}" type="presParOf" srcId="{E9E19E1E-058C-4CAA-86FB-028AECD6A7A6}" destId="{2AF4DBA3-9F75-40B0-9A6B-D4D8597E189E}" srcOrd="1" destOrd="0" presId="urn:microsoft.com/office/officeart/2009/3/layout/StepUpProcess"/>
    <dgm:cxn modelId="{613184A2-D33A-497D-A0FA-9DA3AD4D72A4}" type="presParOf" srcId="{E9E19E1E-058C-4CAA-86FB-028AECD6A7A6}" destId="{A113500C-C99F-4974-A1B0-F225BC01ED32}" srcOrd="2" destOrd="0" presId="urn:microsoft.com/office/officeart/2009/3/layout/StepUpProcess"/>
    <dgm:cxn modelId="{8F98209F-BE3E-4DAA-BCF1-BC719A1DD941}" type="presParOf" srcId="{45C79205-DBE3-403B-9390-F3CBB2D6BA4D}" destId="{CE1B7831-AB3F-4261-B9C3-1934B88BDAB5}" srcOrd="7" destOrd="0" presId="urn:microsoft.com/office/officeart/2009/3/layout/StepUpProcess"/>
    <dgm:cxn modelId="{1F22C5DE-B632-48EF-A11B-5FD88F9F5855}" type="presParOf" srcId="{CE1B7831-AB3F-4261-B9C3-1934B88BDAB5}" destId="{CC735071-8410-4F10-AFB5-88141FC6B0DB}" srcOrd="0" destOrd="0" presId="urn:microsoft.com/office/officeart/2009/3/layout/StepUpProcess"/>
    <dgm:cxn modelId="{4AC073EE-4228-4097-9668-CBAA215F605B}" type="presParOf" srcId="{45C79205-DBE3-403B-9390-F3CBB2D6BA4D}" destId="{331C1285-3090-4D0C-A8BC-6BE75BB00AC2}" srcOrd="8" destOrd="0" presId="urn:microsoft.com/office/officeart/2009/3/layout/StepUpProcess"/>
    <dgm:cxn modelId="{671737FC-398E-47F8-B53D-ED386A32C715}" type="presParOf" srcId="{331C1285-3090-4D0C-A8BC-6BE75BB00AC2}" destId="{E2A955D7-7003-46F6-B873-ECE9AC67F1E3}" srcOrd="0" destOrd="0" presId="urn:microsoft.com/office/officeart/2009/3/layout/StepUpProcess"/>
    <dgm:cxn modelId="{3A0F3A24-6503-4D8E-9217-63455FEF2CC6}" type="presParOf" srcId="{331C1285-3090-4D0C-A8BC-6BE75BB00AC2}" destId="{38035875-13B9-4F9E-9164-DE3DB0FA39C9}"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FE249-DE2C-4752-884D-2704FE01A6FD}">
      <dsp:nvSpPr>
        <dsp:cNvPr id="0" name=""/>
        <dsp:cNvSpPr/>
      </dsp:nvSpPr>
      <dsp:spPr>
        <a:xfrm rot="5400000">
          <a:off x="389589" y="2334466"/>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23459-A64B-4C6F-9F8C-B19367CDCBA4}">
      <dsp:nvSpPr>
        <dsp:cNvPr id="0" name=""/>
        <dsp:cNvSpPr/>
      </dsp:nvSpPr>
      <dsp:spPr>
        <a:xfrm>
          <a:off x="195170" y="2913527"/>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Paracetamol</a:t>
          </a:r>
        </a:p>
      </dsp:txBody>
      <dsp:txXfrm>
        <a:off x="195170" y="2913527"/>
        <a:ext cx="1749685" cy="1533701"/>
      </dsp:txXfrm>
    </dsp:sp>
    <dsp:sp modelId="{EB47B268-6720-4072-8186-34D4E40F0841}">
      <dsp:nvSpPr>
        <dsp:cNvPr id="0" name=""/>
        <dsp:cNvSpPr/>
      </dsp:nvSpPr>
      <dsp:spPr>
        <a:xfrm>
          <a:off x="1614726" y="2191785"/>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0729C8-3188-451C-8812-092063934A52}">
      <dsp:nvSpPr>
        <dsp:cNvPr id="0" name=""/>
        <dsp:cNvSpPr/>
      </dsp:nvSpPr>
      <dsp:spPr>
        <a:xfrm rot="5400000">
          <a:off x="2531545" y="1804437"/>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409B3-3A10-4716-87DE-C62EBC01384B}">
      <dsp:nvSpPr>
        <dsp:cNvPr id="0" name=""/>
        <dsp:cNvSpPr/>
      </dsp:nvSpPr>
      <dsp:spPr>
        <a:xfrm>
          <a:off x="2337126" y="238349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NSAID </a:t>
          </a:r>
          <a:r>
            <a:rPr lang="nl-NL" sz="1600" kern="1200">
              <a:solidFill>
                <a:srgbClr val="000000"/>
              </a:solidFill>
            </a:rPr>
            <a:t>diclofenac ibuprofen naproxen</a:t>
          </a:r>
          <a:endParaRPr lang="nl-NL" sz="1800" kern="1200">
            <a:solidFill>
              <a:srgbClr val="000000"/>
            </a:solidFill>
          </a:endParaRPr>
        </a:p>
      </dsp:txBody>
      <dsp:txXfrm>
        <a:off x="2337126" y="2383498"/>
        <a:ext cx="1749685" cy="1533701"/>
      </dsp:txXfrm>
    </dsp:sp>
    <dsp:sp modelId="{2AADCC24-C8D3-45FA-95AA-7132BC520D13}">
      <dsp:nvSpPr>
        <dsp:cNvPr id="0" name=""/>
        <dsp:cNvSpPr/>
      </dsp:nvSpPr>
      <dsp:spPr>
        <a:xfrm>
          <a:off x="3756682" y="166175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9C1B9D-EBEE-4D44-A1C8-A7DAEE088A03}">
      <dsp:nvSpPr>
        <dsp:cNvPr id="0" name=""/>
        <dsp:cNvSpPr/>
      </dsp:nvSpPr>
      <dsp:spPr>
        <a:xfrm rot="5400000">
          <a:off x="4673502" y="1274408"/>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BE5FD-A08F-401E-9874-DCC86039EBBB}">
      <dsp:nvSpPr>
        <dsp:cNvPr id="0" name=""/>
        <dsp:cNvSpPr/>
      </dsp:nvSpPr>
      <dsp:spPr>
        <a:xfrm>
          <a:off x="4479083" y="185346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Zwakwerkend opioïd </a:t>
          </a:r>
          <a:r>
            <a:rPr lang="nl-NL" sz="1600" kern="1200">
              <a:solidFill>
                <a:srgbClr val="000000"/>
              </a:solidFill>
            </a:rPr>
            <a:t>tramadol</a:t>
          </a:r>
          <a:endParaRPr lang="nl-NL" sz="1800" kern="1200">
            <a:solidFill>
              <a:srgbClr val="000000"/>
            </a:solidFill>
          </a:endParaRPr>
        </a:p>
      </dsp:txBody>
      <dsp:txXfrm>
        <a:off x="4479083" y="1853468"/>
        <a:ext cx="1749685" cy="1533701"/>
      </dsp:txXfrm>
    </dsp:sp>
    <dsp:sp modelId="{A4E260F6-4BE8-40E3-8605-90AB5B01D51F}">
      <dsp:nvSpPr>
        <dsp:cNvPr id="0" name=""/>
        <dsp:cNvSpPr/>
      </dsp:nvSpPr>
      <dsp:spPr>
        <a:xfrm>
          <a:off x="5898639" y="113172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76CA3-46B6-41B9-85EC-3832DED48EE5}">
      <dsp:nvSpPr>
        <dsp:cNvPr id="0" name=""/>
        <dsp:cNvSpPr/>
      </dsp:nvSpPr>
      <dsp:spPr>
        <a:xfrm rot="5400000">
          <a:off x="6815459" y="74437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F4DBA3-9F75-40B0-9A6B-D4D8597E189E}">
      <dsp:nvSpPr>
        <dsp:cNvPr id="0" name=""/>
        <dsp:cNvSpPr/>
      </dsp:nvSpPr>
      <dsp:spPr>
        <a:xfrm>
          <a:off x="6621039" y="1323439"/>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Sterkwerkend opioïd </a:t>
          </a:r>
          <a:r>
            <a:rPr lang="nl-NL" sz="1600" kern="1200">
              <a:solidFill>
                <a:srgbClr val="000000"/>
              </a:solidFill>
            </a:rPr>
            <a:t>oxycodon fentanyl morfine</a:t>
          </a:r>
        </a:p>
      </dsp:txBody>
      <dsp:txXfrm>
        <a:off x="6621039" y="1323439"/>
        <a:ext cx="1749685" cy="1533701"/>
      </dsp:txXfrm>
    </dsp:sp>
    <dsp:sp modelId="{A113500C-C99F-4974-A1B0-F225BC01ED32}">
      <dsp:nvSpPr>
        <dsp:cNvPr id="0" name=""/>
        <dsp:cNvSpPr/>
      </dsp:nvSpPr>
      <dsp:spPr>
        <a:xfrm>
          <a:off x="8040595" y="601697"/>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955D7-7003-46F6-B873-ECE9AC67F1E3}">
      <dsp:nvSpPr>
        <dsp:cNvPr id="0" name=""/>
        <dsp:cNvSpPr/>
      </dsp:nvSpPr>
      <dsp:spPr>
        <a:xfrm rot="5400000">
          <a:off x="8957415" y="21434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035875-13B9-4F9E-9164-DE3DB0FA39C9}">
      <dsp:nvSpPr>
        <dsp:cNvPr id="0" name=""/>
        <dsp:cNvSpPr/>
      </dsp:nvSpPr>
      <dsp:spPr>
        <a:xfrm>
          <a:off x="8762996" y="793410"/>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Opioïd als injectie</a:t>
          </a:r>
        </a:p>
      </dsp:txBody>
      <dsp:txXfrm>
        <a:off x="8762996" y="793410"/>
        <a:ext cx="1749685" cy="15337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FE249-DE2C-4752-884D-2704FE01A6FD}">
      <dsp:nvSpPr>
        <dsp:cNvPr id="0" name=""/>
        <dsp:cNvSpPr/>
      </dsp:nvSpPr>
      <dsp:spPr>
        <a:xfrm rot="5400000">
          <a:off x="389589" y="2334466"/>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23459-A64B-4C6F-9F8C-B19367CDCBA4}">
      <dsp:nvSpPr>
        <dsp:cNvPr id="0" name=""/>
        <dsp:cNvSpPr/>
      </dsp:nvSpPr>
      <dsp:spPr>
        <a:xfrm>
          <a:off x="195170" y="2913527"/>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Paracetamol</a:t>
          </a:r>
        </a:p>
      </dsp:txBody>
      <dsp:txXfrm>
        <a:off x="195170" y="2913527"/>
        <a:ext cx="1749685" cy="1533701"/>
      </dsp:txXfrm>
    </dsp:sp>
    <dsp:sp modelId="{EB47B268-6720-4072-8186-34D4E40F0841}">
      <dsp:nvSpPr>
        <dsp:cNvPr id="0" name=""/>
        <dsp:cNvSpPr/>
      </dsp:nvSpPr>
      <dsp:spPr>
        <a:xfrm>
          <a:off x="1614726" y="2191785"/>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0729C8-3188-451C-8812-092063934A52}">
      <dsp:nvSpPr>
        <dsp:cNvPr id="0" name=""/>
        <dsp:cNvSpPr/>
      </dsp:nvSpPr>
      <dsp:spPr>
        <a:xfrm rot="5400000">
          <a:off x="2531545" y="1804437"/>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409B3-3A10-4716-87DE-C62EBC01384B}">
      <dsp:nvSpPr>
        <dsp:cNvPr id="0" name=""/>
        <dsp:cNvSpPr/>
      </dsp:nvSpPr>
      <dsp:spPr>
        <a:xfrm>
          <a:off x="2337126" y="238349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chemeClr val="bg1">
                  <a:lumMod val="85000"/>
                </a:schemeClr>
              </a:solidFill>
            </a:rPr>
            <a:t>NSAID </a:t>
          </a:r>
          <a:r>
            <a:rPr lang="nl-NL" sz="1600" kern="1200">
              <a:solidFill>
                <a:schemeClr val="bg1">
                  <a:lumMod val="85000"/>
                </a:schemeClr>
              </a:solidFill>
            </a:rPr>
            <a:t>diclofenac ibuprofen naproxen</a:t>
          </a:r>
          <a:endParaRPr lang="nl-NL" sz="1800" kern="1200">
            <a:solidFill>
              <a:schemeClr val="bg1">
                <a:lumMod val="85000"/>
              </a:schemeClr>
            </a:solidFill>
          </a:endParaRPr>
        </a:p>
      </dsp:txBody>
      <dsp:txXfrm>
        <a:off x="2337126" y="2383498"/>
        <a:ext cx="1749685" cy="1533701"/>
      </dsp:txXfrm>
    </dsp:sp>
    <dsp:sp modelId="{2AADCC24-C8D3-45FA-95AA-7132BC520D13}">
      <dsp:nvSpPr>
        <dsp:cNvPr id="0" name=""/>
        <dsp:cNvSpPr/>
      </dsp:nvSpPr>
      <dsp:spPr>
        <a:xfrm>
          <a:off x="3756682" y="166175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9C1B9D-EBEE-4D44-A1C8-A7DAEE088A03}">
      <dsp:nvSpPr>
        <dsp:cNvPr id="0" name=""/>
        <dsp:cNvSpPr/>
      </dsp:nvSpPr>
      <dsp:spPr>
        <a:xfrm rot="5400000">
          <a:off x="4673502" y="1274408"/>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BE5FD-A08F-401E-9874-DCC86039EBBB}">
      <dsp:nvSpPr>
        <dsp:cNvPr id="0" name=""/>
        <dsp:cNvSpPr/>
      </dsp:nvSpPr>
      <dsp:spPr>
        <a:xfrm>
          <a:off x="4479083" y="185346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chemeClr val="bg1">
                  <a:lumMod val="85000"/>
                </a:schemeClr>
              </a:solidFill>
            </a:rPr>
            <a:t>Zwakwerkend opioïd </a:t>
          </a:r>
          <a:r>
            <a:rPr lang="nl-NL" sz="1600" kern="1200">
              <a:solidFill>
                <a:schemeClr val="bg1">
                  <a:lumMod val="85000"/>
                </a:schemeClr>
              </a:solidFill>
            </a:rPr>
            <a:t>tramadol</a:t>
          </a:r>
          <a:endParaRPr lang="nl-NL" sz="1800" kern="1200">
            <a:solidFill>
              <a:schemeClr val="bg1">
                <a:lumMod val="85000"/>
              </a:schemeClr>
            </a:solidFill>
          </a:endParaRPr>
        </a:p>
      </dsp:txBody>
      <dsp:txXfrm>
        <a:off x="4479083" y="1853468"/>
        <a:ext cx="1749685" cy="1533701"/>
      </dsp:txXfrm>
    </dsp:sp>
    <dsp:sp modelId="{A4E260F6-4BE8-40E3-8605-90AB5B01D51F}">
      <dsp:nvSpPr>
        <dsp:cNvPr id="0" name=""/>
        <dsp:cNvSpPr/>
      </dsp:nvSpPr>
      <dsp:spPr>
        <a:xfrm>
          <a:off x="5898639" y="113172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76CA3-46B6-41B9-85EC-3832DED48EE5}">
      <dsp:nvSpPr>
        <dsp:cNvPr id="0" name=""/>
        <dsp:cNvSpPr/>
      </dsp:nvSpPr>
      <dsp:spPr>
        <a:xfrm rot="5400000">
          <a:off x="6815459" y="74437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F4DBA3-9F75-40B0-9A6B-D4D8597E189E}">
      <dsp:nvSpPr>
        <dsp:cNvPr id="0" name=""/>
        <dsp:cNvSpPr/>
      </dsp:nvSpPr>
      <dsp:spPr>
        <a:xfrm>
          <a:off x="6621039" y="1323439"/>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Sterkwerkend opioïd </a:t>
          </a:r>
          <a:r>
            <a:rPr lang="nl-NL" sz="1600" kern="1200">
              <a:solidFill>
                <a:srgbClr val="000000"/>
              </a:solidFill>
            </a:rPr>
            <a:t>oxycodon fentanyl morfine</a:t>
          </a:r>
        </a:p>
      </dsp:txBody>
      <dsp:txXfrm>
        <a:off x="6621039" y="1323439"/>
        <a:ext cx="1749685" cy="1533701"/>
      </dsp:txXfrm>
    </dsp:sp>
    <dsp:sp modelId="{A113500C-C99F-4974-A1B0-F225BC01ED32}">
      <dsp:nvSpPr>
        <dsp:cNvPr id="0" name=""/>
        <dsp:cNvSpPr/>
      </dsp:nvSpPr>
      <dsp:spPr>
        <a:xfrm>
          <a:off x="8040595" y="601697"/>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955D7-7003-46F6-B873-ECE9AC67F1E3}">
      <dsp:nvSpPr>
        <dsp:cNvPr id="0" name=""/>
        <dsp:cNvSpPr/>
      </dsp:nvSpPr>
      <dsp:spPr>
        <a:xfrm rot="5400000">
          <a:off x="8957415" y="21434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035875-13B9-4F9E-9164-DE3DB0FA39C9}">
      <dsp:nvSpPr>
        <dsp:cNvPr id="0" name=""/>
        <dsp:cNvSpPr/>
      </dsp:nvSpPr>
      <dsp:spPr>
        <a:xfrm>
          <a:off x="8762996" y="793410"/>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Opioïd als injectie</a:t>
          </a:r>
        </a:p>
      </dsp:txBody>
      <dsp:txXfrm>
        <a:off x="8762996" y="793410"/>
        <a:ext cx="1749685" cy="1533701"/>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0.01983</cdr:x>
      <cdr:y>0.06241</cdr:y>
    </cdr:from>
    <cdr:to>
      <cdr:x>0.99123</cdr:x>
      <cdr:y>0.06241</cdr:y>
    </cdr:to>
    <cdr:cxnSp macro="">
      <cdr:nvCxnSpPr>
        <cdr:cNvPr id="3" name="Rechte verbindingslijn 2">
          <a:extLst xmlns:a="http://schemas.openxmlformats.org/drawingml/2006/main">
            <a:ext uri="{FF2B5EF4-FFF2-40B4-BE49-F238E27FC236}">
              <a16:creationId xmlns:a16="http://schemas.microsoft.com/office/drawing/2014/main" id="{3481B7DF-C728-47DB-9B73-0A4CDCCFE889}"/>
            </a:ext>
          </a:extLst>
        </cdr:cNvPr>
        <cdr:cNvCxnSpPr/>
      </cdr:nvCxnSpPr>
      <cdr:spPr>
        <a:xfrm xmlns:a="http://schemas.openxmlformats.org/drawingml/2006/main">
          <a:off x="208547" y="315076"/>
          <a:ext cx="10214811" cy="0"/>
        </a:xfrm>
        <a:prstGeom xmlns:a="http://schemas.openxmlformats.org/drawingml/2006/main" prst="line">
          <a:avLst/>
        </a:prstGeom>
        <a:ln xmlns:a="http://schemas.openxmlformats.org/drawingml/2006/main" w="9525" cap="flat" cmpd="sng" algn="ctr">
          <a:solidFill>
            <a:schemeClr val="accent1"/>
          </a:solidFill>
          <a:prstDash val="dash"/>
          <a:round/>
          <a:headEnd type="none" w="med" len="med"/>
          <a:tailEnd type="none" w="med" len="med"/>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cxnSp>
  </cdr:relSizeAnchor>
  <cdr:relSizeAnchor xmlns:cdr="http://schemas.openxmlformats.org/drawingml/2006/chartDrawing">
    <cdr:from>
      <cdr:x>0.0143</cdr:x>
      <cdr:y>0.79213</cdr:y>
    </cdr:from>
    <cdr:to>
      <cdr:x>0.31503</cdr:x>
      <cdr:y>0.86529</cdr:y>
    </cdr:to>
    <cdr:sp macro="" textlink="">
      <cdr:nvSpPr>
        <cdr:cNvPr id="4" name="Tekstvak 12">
          <a:extLst xmlns:a="http://schemas.openxmlformats.org/drawingml/2006/main">
            <a:ext uri="{FF2B5EF4-FFF2-40B4-BE49-F238E27FC236}">
              <a16:creationId xmlns:a16="http://schemas.microsoft.com/office/drawing/2014/main" id="{F9347CD4-132E-48C5-833A-C7B118D6C63D}"/>
            </a:ext>
          </a:extLst>
        </cdr:cNvPr>
        <cdr:cNvSpPr txBox="1"/>
      </cdr:nvSpPr>
      <cdr:spPr>
        <a:xfrm xmlns:a="http://schemas.openxmlformats.org/drawingml/2006/main">
          <a:off x="150394" y="3998849"/>
          <a:ext cx="3162301"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NL" dirty="0"/>
            <a:t>Gevaarlijk</a:t>
          </a:r>
        </a:p>
      </cdr:txBody>
    </cdr:sp>
  </cdr:relSizeAnchor>
  <cdr:relSizeAnchor xmlns:cdr="http://schemas.openxmlformats.org/drawingml/2006/chartDrawing">
    <cdr:from>
      <cdr:x>0.70614</cdr:x>
      <cdr:y>0.21193</cdr:y>
    </cdr:from>
    <cdr:to>
      <cdr:x>0.74126</cdr:x>
      <cdr:y>0.53606</cdr:y>
    </cdr:to>
    <cdr:sp macro="" textlink="">
      <cdr:nvSpPr>
        <cdr:cNvPr id="5" name="Tekstvak 10">
          <a:extLst xmlns:a="http://schemas.openxmlformats.org/drawingml/2006/main">
            <a:ext uri="{FF2B5EF4-FFF2-40B4-BE49-F238E27FC236}">
              <a16:creationId xmlns:a16="http://schemas.microsoft.com/office/drawing/2014/main" id="{E05D9CEC-7960-48E6-AF18-B9C5FBF69F99}"/>
            </a:ext>
          </a:extLst>
        </cdr:cNvPr>
        <cdr:cNvSpPr txBox="1"/>
      </cdr:nvSpPr>
      <cdr:spPr>
        <a:xfrm xmlns:a="http://schemas.openxmlformats.org/drawingml/2006/main" rot="4964629">
          <a:off x="6792012" y="1703334"/>
          <a:ext cx="1636294"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NL" dirty="0"/>
            <a:t>(Onttrekking)</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8B1A14-BD30-4A09-8911-A88AA9F12136}" type="datetimeFigureOut">
              <a:rPr lang="nl-NL" smtClean="0"/>
              <a:t>14-10-2022</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5E17E3-499D-4430-9A49-D83B58FC028C}" type="slidenum">
              <a:rPr lang="nl-NL" smtClean="0"/>
              <a:t>‹#›</a:t>
            </a:fld>
            <a:endParaRPr lang="nl-NL"/>
          </a:p>
        </p:txBody>
      </p:sp>
    </p:spTree>
    <p:extLst>
      <p:ext uri="{BB962C8B-B14F-4D97-AF65-F5344CB8AC3E}">
        <p14:creationId xmlns:p14="http://schemas.microsoft.com/office/powerpoint/2010/main" val="2992796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rijveiligmetmedicijnen.nl/"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1</a:t>
            </a:fld>
            <a:endParaRPr lang="nl-NL"/>
          </a:p>
        </p:txBody>
      </p:sp>
    </p:spTree>
    <p:extLst>
      <p:ext uri="{BB962C8B-B14F-4D97-AF65-F5344CB8AC3E}">
        <p14:creationId xmlns:p14="http://schemas.microsoft.com/office/powerpoint/2010/main" val="1194348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0245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3974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Er is aandacht nodig voor opioïden. </a:t>
            </a:r>
            <a:r>
              <a:rPr lang="nl-NL" sz="1800" i="0">
                <a:effectLst/>
                <a:latin typeface="Calibri" panose="020F0502020204030204" pitchFamily="34" charset="0"/>
                <a:ea typeface="Calibri" panose="020F0502020204030204" pitchFamily="34" charset="0"/>
                <a:cs typeface="Times New Roman" panose="02020603050405020304" pitchFamily="18" charset="0"/>
              </a:rPr>
              <a:t>Opioïden zijn effectieve pijnstillers, maar bij langer durend gebruik neemt de werkzaamheid af en is er kans op verslaving. </a:t>
            </a:r>
            <a:r>
              <a:rPr lang="nl-NL" sz="1800">
                <a:effectLst/>
                <a:latin typeface="Calibri" panose="020F0502020204030204" pitchFamily="34" charset="0"/>
                <a:ea typeface="Calibri" panose="020F0502020204030204" pitchFamily="34" charset="0"/>
                <a:cs typeface="Times New Roman" panose="02020603050405020304" pitchFamily="18" charset="0"/>
              </a:rPr>
              <a:t>Het gebruik van opioïde pijnstillers - zoals oxycodon – is in Nederland tussen 2010 en 2018 flink gestegen. Hoewel er in 2018 nog geen maatschappelijk probleem was ontstaan, achtte het ministerie van VWS ingrijpen wel gewenst. </a:t>
            </a:r>
            <a:r>
              <a:rPr lang="nl-NL" sz="1800">
                <a:effectLst/>
                <a:latin typeface="Segoe UI" panose="020B0502040204020203" pitchFamily="34" charset="0"/>
              </a:rPr>
              <a:t>De toename van voorschriften heeft ertoe geleid dat er nieuwe richtlijnen verschijnen om te bevorderen dat zorgverleners nieuwe inzichten gaan implementeren in hun beleid.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Het Instituut Verantwoord Medicijngebruik (IVM) ontwikkelde in de periode 2019 – 2021 een programma om zorgverleners objectieve informatie te bieden, om zo het rationeel gebruik van opioïden te bevorderen. Het IVM werkt hiervoor samen met beroepsorganisaties en professionals. Het IVM is voorzitter van de Taakgroep Gepast gebruik van opioïden. De Taakgroep heeft als doel onverantwoord gebruik van opioïde pijnstillers terug te dringen.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Deze klinische les gaat over het goed omgaan met opioïden in de poliklinische apotheek.</a:t>
            </a:r>
            <a:endParaRPr lang="nl-NL" i="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a:t>
            </a:fld>
            <a:endParaRPr lang="nl-NL"/>
          </a:p>
        </p:txBody>
      </p:sp>
    </p:spTree>
    <p:extLst>
      <p:ext uri="{BB962C8B-B14F-4D97-AF65-F5344CB8AC3E}">
        <p14:creationId xmlns:p14="http://schemas.microsoft.com/office/powerpoint/2010/main" val="2193508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1116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Pijn kan op verschillende manieren worden ingedeeld.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Pijn die recent is begonnen en met waarschijnlijk een beperkte duur noemen we *acute* pijn. Bijvoorbeeld een operatiewond.</a:t>
            </a:r>
          </a:p>
          <a:p>
            <a:pPr marL="285750" marR="0" lvl="0" indent="-2857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Beschadiging of ziekte van het perifere of het centrale zenuwstelsel kan leiden tot *neuropathische* pijn. Dit kan zich uiten als een abnormale pijnervaring of een overgevoeligheid voor prikkels die normaal geen pijn veroorzaken. Pijn door zenuwschade bij diabetes mellitus is een voorbeeld.</a:t>
            </a:r>
          </a:p>
          <a:p>
            <a:pPr marL="285750" indent="-285750">
              <a:lnSpc>
                <a:spcPct val="107000"/>
              </a:lnSpc>
              <a:buFont typeface="Arial" panose="020B0604020202020204" pitchFamily="34" charset="0"/>
              <a:buChar char="•"/>
            </a:pPr>
            <a:r>
              <a:rPr lang="nl-NL" sz="1800">
                <a:effectLst/>
                <a:latin typeface="Calibri" panose="020F0502020204030204" pitchFamily="34" charset="0"/>
                <a:ea typeface="Calibri" panose="020F0502020204030204" pitchFamily="34" charset="0"/>
                <a:cs typeface="Times New Roman" panose="02020603050405020304" pitchFamily="18" charset="0"/>
              </a:rPr>
              <a:t>Pijn die langere tijd aanhoudt</a:t>
            </a:r>
            <a:r>
              <a:rPr lang="nl-NL" sz="1800" strike="sngStrike">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nl-NL" sz="1800">
                <a:effectLst/>
                <a:latin typeface="Calibri" panose="020F0502020204030204" pitchFamily="34" charset="0"/>
                <a:ea typeface="Calibri" panose="020F0502020204030204" pitchFamily="34" charset="0"/>
                <a:cs typeface="Times New Roman" panose="02020603050405020304" pitchFamily="18" charset="0"/>
              </a:rPr>
              <a:t>noemen</a:t>
            </a:r>
            <a:r>
              <a:rPr lang="nl-NL" sz="1800" kern="1400" spc="-50">
                <a:effectLst/>
                <a:latin typeface="Calibri Light" panose="020F0302020204030204" pitchFamily="34" charset="0"/>
                <a:ea typeface="Times New Roman" panose="02020603050405020304" pitchFamily="18" charset="0"/>
                <a:cs typeface="Times New Roman" panose="02020603050405020304" pitchFamily="18" charset="0"/>
              </a:rPr>
              <a:t> </a:t>
            </a:r>
            <a:r>
              <a:rPr lang="nl-NL" sz="1800">
                <a:effectLst/>
                <a:latin typeface="Calibri" panose="020F0502020204030204" pitchFamily="34" charset="0"/>
                <a:ea typeface="Calibri" panose="020F0502020204030204" pitchFamily="34" charset="0"/>
                <a:cs typeface="Times New Roman" panose="02020603050405020304" pitchFamily="18" charset="0"/>
              </a:rPr>
              <a:t> we *chronische* pijn. Er is niet altijd (meer) sprake van weefselbeschadiging. Een voorbeeld is chronische pijn bij bepaalde vormen van kanker.</a:t>
            </a:r>
          </a:p>
          <a:p>
            <a:pPr marL="285750" indent="-285750">
              <a:lnSpc>
                <a:spcPct val="107000"/>
              </a:lnSpc>
              <a:buFont typeface="Arial" panose="020B0604020202020204" pitchFamily="34" charset="0"/>
              <a:buChar cha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Font typeface="Arial" panose="020B0604020202020204" pitchFamily="34" charset="0"/>
              <a:buNone/>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Pijn heeft direct impact op het welbevinden. Zeker chronische pijn leidt tot suboptimaal functioneren in het werk en in veel gevallen ook tot langdurig ziekteverzuim. Chronische pijn is verder geassocieerd met fysieke inactiviteit, verminderde zelfredzaamheid, slaapproblemen en sociale isolatie.</a:t>
            </a:r>
          </a:p>
          <a:p>
            <a:pPr marL="0" indent="0">
              <a:lnSpc>
                <a:spcPct val="107000"/>
              </a:lnSpc>
              <a:buFont typeface="Arial" panose="020B0604020202020204" pitchFamily="34" charset="0"/>
              <a:buNone/>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6</a:t>
            </a:fld>
            <a:endParaRPr lang="nl-NL"/>
          </a:p>
        </p:txBody>
      </p:sp>
    </p:spTree>
    <p:extLst>
      <p:ext uri="{BB962C8B-B14F-4D97-AF65-F5344CB8AC3E}">
        <p14:creationId xmlns:p14="http://schemas.microsoft.com/office/powerpoint/2010/main" val="1980810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a:t>Laten we voor ogen houden waarom we pijn behandelen. </a:t>
            </a:r>
          </a:p>
          <a:p>
            <a:r>
              <a:rPr lang="nl-NL" sz="1800"/>
              <a:t>Als acute pijn niet goed behandeld wordt kan dat overgaan in chronische pijn. Daarom is pijnbehandeling na een operatie of bijvoorbeeld na een val belangrijk. Ook kan</a:t>
            </a:r>
            <a:r>
              <a:rPr lang="nl-NL" sz="1800" baseline="0"/>
              <a:t> pijn herstel in de weg staan. Denk aan mensen die moeten revalideren na een operatie en veel moeten bewegen. Of aan mensen die door gebroken ribben niet goed door kunnen ademen, waardoor longontsteking op de loer ligt. </a:t>
            </a:r>
            <a:r>
              <a:rPr lang="nl-NL" sz="1800"/>
              <a:t>Chronische pijn kan ervoor zorgen dat mensen in een isolement raken omdat de pijn invloed heeft op hun welbevinden.</a:t>
            </a:r>
          </a:p>
          <a:p>
            <a:pPr>
              <a:lnSpc>
                <a:spcPct val="107000"/>
              </a:lnSpc>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Het hoofddoel bij het behandelen van acute pijn is gericht op goede pijnbestrijding om fysieke (en psychische) klachten te verminderen </a:t>
            </a:r>
            <a:r>
              <a:rPr lang="nl-NL" sz="1800">
                <a:effectLst/>
                <a:latin typeface="Calibri" panose="020F0502020204030204" pitchFamily="34" charset="0"/>
                <a:ea typeface="Calibri" panose="020F0502020204030204" pitchFamily="34" charset="0"/>
                <a:cs typeface="Calibri" panose="020F0502020204030204" pitchFamily="34" charset="0"/>
              </a:rPr>
              <a:t>é</a:t>
            </a:r>
            <a:r>
              <a:rPr lang="nl-NL" sz="1800">
                <a:effectLst/>
                <a:latin typeface="Calibri" panose="020F0502020204030204" pitchFamily="34" charset="0"/>
                <a:ea typeface="Calibri" panose="020F0502020204030204" pitchFamily="34" charset="0"/>
                <a:cs typeface="Times New Roman" panose="02020603050405020304" pitchFamily="18" charset="0"/>
              </a:rPr>
              <a:t>n om het ontstaan van chronische pijn te v</a:t>
            </a:r>
            <a:r>
              <a:rPr lang="nl-NL" sz="1800">
                <a:effectLst/>
                <a:latin typeface="Calibri" panose="020F0502020204030204" pitchFamily="34" charset="0"/>
                <a:ea typeface="Calibri" panose="020F0502020204030204" pitchFamily="34" charset="0"/>
                <a:cs typeface="Calibri" panose="020F0502020204030204" pitchFamily="34" charset="0"/>
              </a:rPr>
              <a:t>oo</a:t>
            </a:r>
            <a:r>
              <a:rPr lang="nl-NL" sz="1800">
                <a:effectLst/>
                <a:latin typeface="Calibri" panose="020F0502020204030204" pitchFamily="34" charset="0"/>
                <a:ea typeface="Calibri" panose="020F0502020204030204" pitchFamily="34" charset="0"/>
                <a:cs typeface="Times New Roman" panose="02020603050405020304" pitchFamily="18" charset="0"/>
              </a:rPr>
              <a:t>rkomen. Centraal staat het verbeteren van het functioneren met een voor de patiënt acceptabele pijnintensiteit. </a:t>
            </a: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Het hoofddoel bij het behandelen van chronische pijn is het verbeteren van het functioneren. Het voorschrijven van opioïden heeft bij chronische pijn maar een beperkte plaats.</a:t>
            </a:r>
          </a:p>
          <a:p>
            <a:pPr>
              <a:lnSpc>
                <a:spcPct val="107000"/>
              </a:lnSpc>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7</a:t>
            </a:fld>
            <a:endParaRPr lang="nl-NL"/>
          </a:p>
        </p:txBody>
      </p:sp>
    </p:spTree>
    <p:extLst>
      <p:ext uri="{BB962C8B-B14F-4D97-AF65-F5344CB8AC3E}">
        <p14:creationId xmlns:p14="http://schemas.microsoft.com/office/powerpoint/2010/main" val="5601698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Voordat we</a:t>
            </a:r>
            <a:r>
              <a:rPr lang="nl-NL" baseline="0"/>
              <a:t> inzoomen op opioïden even een korte samenvatting van de behandeling van pijn. Let wel: het gaat hierbij om acute pijn, die niet door zenuwbeschadiging wordt veroorzaakt. Dit is de richtlijn die huisartsen hanteren. Hij is gebaseerd op de WHO-pijnladder. </a:t>
            </a:r>
          </a:p>
          <a:p>
            <a:r>
              <a:rPr lang="nl-NL" baseline="0"/>
              <a:t>Stap 1: paracetamol; voor alle patiëntgroepen.</a:t>
            </a:r>
          </a:p>
          <a:p>
            <a:r>
              <a:rPr lang="nl-NL" baseline="0"/>
              <a:t>Stap 2: NSAID’s; zijn niet voor iedereen even geschikt. Vooral kwetsbare ouderen, mensen met nierproblemen of hartfalen kunnen deze middelen beter niet gebruiken.</a:t>
            </a:r>
          </a:p>
          <a:p>
            <a:r>
              <a:rPr lang="nl-NL" baseline="0"/>
              <a:t>Stap 3: zwakwerkende opioïden, zoals </a:t>
            </a:r>
            <a:r>
              <a:rPr lang="nl-NL" baseline="0" err="1"/>
              <a:t>tramadol</a:t>
            </a:r>
            <a:r>
              <a:rPr lang="nl-NL" baseline="0"/>
              <a:t>. De richtlijnen zijn hierover verdeeld. </a:t>
            </a:r>
          </a:p>
          <a:p>
            <a:r>
              <a:rPr lang="nl-NL" baseline="0"/>
              <a:t>Stap 4: sterkwerkende opioïden.</a:t>
            </a:r>
          </a:p>
          <a:p>
            <a:endParaRPr lang="nl-NL" baseline="0"/>
          </a:p>
          <a:p>
            <a:r>
              <a:rPr lang="nl-NL" baseline="0"/>
              <a:t>Pijnstillers worden in principe op vaste tijden ingenomen, met eventueel af en toe zonodig medicatie.</a:t>
            </a:r>
          </a:p>
          <a:p>
            <a:endParaRPr lang="nl-NL" baseline="0"/>
          </a:p>
          <a:p>
            <a:r>
              <a:rPr lang="nl-NL" baseline="0"/>
              <a:t>Bij ernstige pijn worden nogal eens stappen overgeslagen of gecombineerd. Na operaties hanteren veel ziekenhuizen een schema dat stap 1, 2 en 4 of 5 combineert. Als de pijn afneemt dan wordt de trap weer afgedaald, dus eerst het opioïd eraf, dan het NSAID, enzovoorts. </a:t>
            </a:r>
          </a:p>
          <a:p>
            <a:endParaRPr lang="nl-NL" baseline="0"/>
          </a:p>
          <a:p>
            <a:r>
              <a:rPr lang="nl-NL"/>
              <a:t>Bij de behandeling van acute pijn moeten voorschrijvers alert blijven op het ontstaan van chronische pijn en het beleid hierop aanpassen. </a:t>
            </a:r>
            <a:endParaRPr lang="nl-NL" baseline="0"/>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8</a:t>
            </a:fld>
            <a:endParaRPr lang="nl-NL"/>
          </a:p>
        </p:txBody>
      </p:sp>
    </p:spTree>
    <p:extLst>
      <p:ext uri="{BB962C8B-B14F-4D97-AF65-F5344CB8AC3E}">
        <p14:creationId xmlns:p14="http://schemas.microsoft.com/office/powerpoint/2010/main" val="3156362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Bij kwetsbare ouderen geldt een wat aangepaste pijnladder: NSAID’s kennen veel interacties</a:t>
            </a:r>
            <a:r>
              <a:rPr lang="nl-NL" baseline="0"/>
              <a:t> en contra-indicaties bij deze groep. Het advies van </a:t>
            </a:r>
            <a:r>
              <a:rPr lang="nl-NL" baseline="0" err="1"/>
              <a:t>Verenso</a:t>
            </a:r>
            <a:r>
              <a:rPr lang="nl-NL" baseline="0"/>
              <a:t> is dan ook om deze middelen over te slaan. Alleen bij artritis kan je ze wel inzetten, maar dan kort en in een lage dosering. Ook </a:t>
            </a:r>
            <a:r>
              <a:rPr lang="nl-NL" baseline="0" err="1"/>
              <a:t>tramadol</a:t>
            </a:r>
            <a:r>
              <a:rPr lang="nl-NL" baseline="0"/>
              <a:t> wordt als minder geschikt gezien bij ouderen, vanwege de regelmatig optredende duizeligheid en geen extra werkzaamheid.</a:t>
            </a:r>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9</a:t>
            </a:fld>
            <a:endParaRPr lang="nl-NL"/>
          </a:p>
        </p:txBody>
      </p:sp>
    </p:spTree>
    <p:extLst>
      <p:ext uri="{BB962C8B-B14F-4D97-AF65-F5344CB8AC3E}">
        <p14:creationId xmlns:p14="http://schemas.microsoft.com/office/powerpoint/2010/main" val="189650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Bij chronische pijn is terughoudendheid geboden met medicamenteuze behandeling. Als er toch medicamenteuze behandeling nodig is dan ligt de voorkeur bij kortdurend gebruik van paracetamol. Bij chronische pijn is er ook aandacht nodig voor zowel de lichamelijke als de psychische en sociale factoren die van invloed zijn op de pijnbeleving, pijngedrag en ervaren beperkingen. Dit geldt ook voor neuropathische pijn vanwege het meestal chronische beloop. Bij chronische pijn is er geen plaats voor opioïden.</a:t>
            </a:r>
          </a:p>
          <a:p>
            <a:endParaRPr lang="nl-NL"/>
          </a:p>
          <a:p>
            <a:pPr marL="0" marR="0" lvl="0" indent="0" algn="l" defTabSz="914400" rtl="0" eaLnBrk="1" fontAlgn="auto" latinLnBrk="0" hangingPunct="1">
              <a:lnSpc>
                <a:spcPct val="100000"/>
              </a:lnSpc>
              <a:spcBef>
                <a:spcPts val="0"/>
              </a:spcBef>
              <a:spcAft>
                <a:spcPts val="0"/>
              </a:spcAft>
              <a:buClrTx/>
              <a:buSzTx/>
              <a:buFontTx/>
              <a:buNone/>
              <a:tabLst/>
              <a:defRPr/>
            </a:pPr>
            <a:r>
              <a:rPr lang="nl-NL"/>
              <a:t>Uitgangspunt van de pijnbehandeling bij terminale/palliatieve patiënten is kwaliteit van leven in relatie tot mogelijke bijwerkingen, eigen regie en keuzemogelijkheden.</a:t>
            </a:r>
          </a:p>
          <a:p>
            <a:endParaRPr lang="nl-NL"/>
          </a:p>
          <a:p>
            <a:endParaRPr lang="nl-NL"/>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10</a:t>
            </a:fld>
            <a:endParaRPr lang="nl-NL"/>
          </a:p>
        </p:txBody>
      </p:sp>
    </p:spTree>
    <p:extLst>
      <p:ext uri="{BB962C8B-B14F-4D97-AF65-F5344CB8AC3E}">
        <p14:creationId xmlns:p14="http://schemas.microsoft.com/office/powerpoint/2010/main" val="392039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7219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a:effectLst/>
                <a:latin typeface="Calibri" panose="020F0502020204030204" pitchFamily="34" charset="0"/>
                <a:ea typeface="Calibri" panose="020F0502020204030204" pitchFamily="34" charset="0"/>
                <a:cs typeface="Times New Roman" panose="02020603050405020304" pitchFamily="18" charset="0"/>
              </a:rPr>
              <a:t>De naam opioïden komt van opium, het gedroogde melksap van de papaverbol. Opium werd al in de oudheid gebruikt. Opiaten zijn een subklasse van opioïden. Opiaten komen voor in opium. Voorbeelden zijn morfine en codeïne. Opioïden kunnen ook (semi-)synthetisch zijn gemaakt. Voorbeelden zijn </a:t>
            </a:r>
            <a:r>
              <a:rPr lang="nl-NL" sz="1800" err="1">
                <a:effectLst/>
                <a:latin typeface="Calibri" panose="020F0502020204030204" pitchFamily="34" charset="0"/>
                <a:ea typeface="Calibri" panose="020F0502020204030204" pitchFamily="34" charset="0"/>
                <a:cs typeface="Times New Roman" panose="02020603050405020304" pitchFamily="18" charset="0"/>
              </a:rPr>
              <a:t>oxycodon</a:t>
            </a:r>
            <a:r>
              <a:rPr lang="nl-NL" sz="1800">
                <a:effectLst/>
                <a:latin typeface="Calibri" panose="020F0502020204030204" pitchFamily="34" charset="0"/>
                <a:ea typeface="Calibri" panose="020F0502020204030204" pitchFamily="34" charset="0"/>
                <a:cs typeface="Times New Roman" panose="02020603050405020304" pitchFamily="18" charset="0"/>
              </a:rPr>
              <a:t> en </a:t>
            </a:r>
            <a:r>
              <a:rPr lang="nl-NL" sz="1800" err="1">
                <a:effectLst/>
                <a:latin typeface="Calibri" panose="020F0502020204030204" pitchFamily="34" charset="0"/>
                <a:ea typeface="Calibri" panose="020F0502020204030204" pitchFamily="34" charset="0"/>
                <a:cs typeface="Times New Roman" panose="02020603050405020304" pitchFamily="18" charset="0"/>
              </a:rPr>
              <a:t>fentanyl</a:t>
            </a:r>
            <a:r>
              <a:rPr lang="nl-NL" sz="1800">
                <a:effectLst/>
                <a:latin typeface="Calibri" panose="020F0502020204030204" pitchFamily="34" charset="0"/>
                <a:ea typeface="Calibri" panose="020F0502020204030204" pitchFamily="34" charset="0"/>
                <a:cs typeface="Times New Roman" panose="02020603050405020304" pitchFamily="18" charset="0"/>
              </a:rPr>
              <a:t>. </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Rond 1850 gebruikten veel arbeiders opium. Het verminderde pijn en maakte het zware werk draaglijker. Sinds 1900 zijn opioïden alleen nog maar op recept verkrijgbaar. Ze mogen niet meer via drogisterijen of andere winkels worden verkocht.</a:t>
            </a:r>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12</a:t>
            </a:fld>
            <a:endParaRPr lang="nl-NL"/>
          </a:p>
        </p:txBody>
      </p:sp>
    </p:spTree>
    <p:extLst>
      <p:ext uri="{BB962C8B-B14F-4D97-AF65-F5344CB8AC3E}">
        <p14:creationId xmlns:p14="http://schemas.microsoft.com/office/powerpoint/2010/main" val="2963376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a:effectLst/>
                <a:latin typeface="Calibri" panose="020F0502020204030204" pitchFamily="34" charset="0"/>
                <a:cs typeface="Times New Roman" panose="02020603050405020304" pitchFamily="18" charset="0"/>
              </a:rPr>
              <a:t>Bron: https://www.farmacotherapeutischkompas.nl/bladeren/groepsteksten/opioïden </a:t>
            </a:r>
            <a:endParaRPr lang="nl-NL" sz="1200"/>
          </a:p>
          <a:p>
            <a:endParaRPr lang="nl-NL"/>
          </a:p>
          <a:p>
            <a:r>
              <a:rPr lang="nl-NL"/>
              <a:t>Er bestaan veel soorten opioïden. Deze lijst is niet uitputtend.</a:t>
            </a: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13</a:t>
            </a:fld>
            <a:endParaRPr lang="nl-NL"/>
          </a:p>
        </p:txBody>
      </p:sp>
    </p:spTree>
    <p:extLst>
      <p:ext uri="{BB962C8B-B14F-4D97-AF65-F5344CB8AC3E}">
        <p14:creationId xmlns:p14="http://schemas.microsoft.com/office/powerpoint/2010/main" val="31442603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Opioïden grijpen aan op de </a:t>
            </a:r>
            <a:r>
              <a:rPr lang="nl-NL" sz="1800" err="1">
                <a:effectLst/>
                <a:latin typeface="Calibri" panose="020F0502020204030204" pitchFamily="34" charset="0"/>
                <a:ea typeface="Calibri" panose="020F0502020204030204" pitchFamily="34" charset="0"/>
                <a:cs typeface="Times New Roman" panose="02020603050405020304" pitchFamily="18" charset="0"/>
              </a:rPr>
              <a:t>opioïdreceptoren</a:t>
            </a:r>
            <a:r>
              <a:rPr lang="nl-NL" sz="1800">
                <a:effectLst/>
                <a:latin typeface="Calibri" panose="020F0502020204030204" pitchFamily="34" charset="0"/>
                <a:ea typeface="Calibri" panose="020F0502020204030204" pitchFamily="34" charset="0"/>
                <a:cs typeface="Times New Roman" panose="02020603050405020304" pitchFamily="18" charset="0"/>
              </a:rPr>
              <a:t>. Deze receptoren bevinden zich vooral in het centraal zenuwstelsel. Op deze receptoren grijpen normaal ook lichaamseigen opioïd-achtige stoffen aan (</a:t>
            </a:r>
            <a:r>
              <a:rPr lang="nl-NL" sz="1800" err="1">
                <a:effectLst/>
                <a:latin typeface="Calibri" panose="020F0502020204030204" pitchFamily="34" charset="0"/>
                <a:ea typeface="Calibri" panose="020F0502020204030204" pitchFamily="34" charset="0"/>
                <a:cs typeface="Times New Roman" panose="02020603050405020304" pitchFamily="18" charset="0"/>
              </a:rPr>
              <a:t>endorfinen</a:t>
            </a:r>
            <a:r>
              <a:rPr lang="nl-NL" sz="180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Calibri" panose="020F0502020204030204" pitchFamily="34" charset="0"/>
              <a:buChar char="-"/>
            </a:pPr>
            <a:r>
              <a:rPr lang="nl-NL" sz="1800">
                <a:effectLst/>
                <a:latin typeface="Calibri" panose="020F0502020204030204" pitchFamily="34" charset="0"/>
                <a:ea typeface="Calibri" panose="020F0502020204030204" pitchFamily="34" charset="0"/>
                <a:cs typeface="Calibri" panose="020F0502020204030204" pitchFamily="34" charset="0"/>
              </a:rPr>
              <a:t>µ</a:t>
            </a:r>
            <a:r>
              <a:rPr lang="nl-NL" sz="1800">
                <a:effectLst/>
                <a:latin typeface="Calibri" panose="020F0502020204030204" pitchFamily="34" charset="0"/>
                <a:ea typeface="Calibri" panose="020F0502020204030204" pitchFamily="34" charset="0"/>
                <a:cs typeface="Times New Roman" panose="02020603050405020304" pitchFamily="18" charset="0"/>
              </a:rPr>
              <a:t>-receptoren: het grootste deel van het pijnstillend effect van opioïden berust op stimulering van deze receptoren. Ook veel van de kenmerkende bijwerkingen van opioïden, zoals obstipatie en jeuk berusten op het stimuleren van deze receptoren. </a:t>
            </a:r>
          </a:p>
          <a:p>
            <a:pPr marL="342900" lvl="0" indent="-342900">
              <a:lnSpc>
                <a:spcPct val="107000"/>
              </a:lnSpc>
              <a:buFont typeface="Calibri" panose="020F0502020204030204" pitchFamily="34" charset="0"/>
              <a:buChar char="-"/>
            </a:pPr>
            <a:r>
              <a:rPr lang="nl-NL" sz="1800">
                <a:effectLst/>
                <a:latin typeface="Calibri" panose="020F0502020204030204" pitchFamily="34" charset="0"/>
                <a:ea typeface="Calibri" panose="020F0502020204030204" pitchFamily="34" charset="0"/>
                <a:cs typeface="Calibri" panose="020F0502020204030204" pitchFamily="34" charset="0"/>
              </a:rPr>
              <a:t>κ</a:t>
            </a:r>
            <a:r>
              <a:rPr lang="nl-NL" sz="1800">
                <a:effectLst/>
                <a:latin typeface="Calibri" panose="020F0502020204030204" pitchFamily="34" charset="0"/>
                <a:ea typeface="Calibri" panose="020F0502020204030204" pitchFamily="34" charset="0"/>
                <a:cs typeface="Times New Roman" panose="02020603050405020304" pitchFamily="18" charset="0"/>
              </a:rPr>
              <a:t>-receptoren: ook het activeren van deze receptoren leidt tot een pijnstillend effect, namelijk door het remmen van de transmissie van pijnsignalen. De bijwerking pupilvernauwing (</a:t>
            </a:r>
            <a:r>
              <a:rPr lang="nl-NL" sz="1800" err="1">
                <a:effectLst/>
                <a:latin typeface="Calibri" panose="020F0502020204030204" pitchFamily="34" charset="0"/>
                <a:ea typeface="Calibri" panose="020F0502020204030204" pitchFamily="34" charset="0"/>
                <a:cs typeface="Times New Roman" panose="02020603050405020304" pitchFamily="18" charset="0"/>
              </a:rPr>
              <a:t>miose</a:t>
            </a:r>
            <a:r>
              <a:rPr lang="nl-NL" sz="1800">
                <a:effectLst/>
                <a:latin typeface="Calibri" panose="020F0502020204030204" pitchFamily="34" charset="0"/>
                <a:ea typeface="Calibri" panose="020F0502020204030204" pitchFamily="34" charset="0"/>
                <a:cs typeface="Times New Roman" panose="02020603050405020304" pitchFamily="18" charset="0"/>
              </a:rPr>
              <a:t>) berust op activatie van deze receptoren.</a:t>
            </a:r>
          </a:p>
          <a:p>
            <a:pPr marL="342900" lvl="0" indent="-342900">
              <a:lnSpc>
                <a:spcPct val="107000"/>
              </a:lnSpc>
              <a:buFont typeface="Calibri" panose="020F0502020204030204" pitchFamily="34" charset="0"/>
              <a:buChar char="-"/>
            </a:pPr>
            <a:r>
              <a:rPr lang="nl-NL" sz="1800">
                <a:effectLst/>
                <a:latin typeface="Calibri" panose="020F0502020204030204" pitchFamily="34" charset="0"/>
                <a:ea typeface="Calibri" panose="020F0502020204030204" pitchFamily="34" charset="0"/>
                <a:cs typeface="Calibri" panose="020F0502020204030204" pitchFamily="34" charset="0"/>
              </a:rPr>
              <a:t>δ</a:t>
            </a:r>
            <a:r>
              <a:rPr lang="nl-NL" sz="1800">
                <a:effectLst/>
                <a:latin typeface="Calibri" panose="020F0502020204030204" pitchFamily="34" charset="0"/>
                <a:ea typeface="Calibri" panose="020F0502020204030204" pitchFamily="34" charset="0"/>
                <a:cs typeface="Times New Roman" panose="02020603050405020304" pitchFamily="18" charset="0"/>
              </a:rPr>
              <a:t>-receptoren: vermoedelijk leidt stimulatie tot analgesie, </a:t>
            </a:r>
            <a:r>
              <a:rPr lang="nl-NL" sz="1800" err="1">
                <a:effectLst/>
                <a:latin typeface="Calibri" panose="020F0502020204030204" pitchFamily="34" charset="0"/>
                <a:ea typeface="Calibri" panose="020F0502020204030204" pitchFamily="34" charset="0"/>
                <a:cs typeface="Times New Roman" panose="02020603050405020304" pitchFamily="18" charset="0"/>
              </a:rPr>
              <a:t>psychomimetische</a:t>
            </a:r>
            <a:r>
              <a:rPr lang="nl-NL" sz="1800">
                <a:effectLst/>
                <a:latin typeface="Calibri" panose="020F0502020204030204" pitchFamily="34" charset="0"/>
                <a:ea typeface="Calibri" panose="020F0502020204030204" pitchFamily="34" charset="0"/>
                <a:cs typeface="Times New Roman" panose="02020603050405020304" pitchFamily="18" charset="0"/>
              </a:rPr>
              <a:t> effecten en dysforie.</a:t>
            </a:r>
          </a:p>
          <a:p>
            <a:pPr>
              <a:lnSpc>
                <a:spcPct val="107000"/>
              </a:lnSpc>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Opioïden zijn het meest bekend vanwege hun werking als pijnstillers. Daarnaast zijn opioïden en dan vooral morfine ook effectief in de verlichting van dyspneu bij patiënten in de palliatieve fase. Hierbij maakt het niet uit wat het onderliggende ziektebeeld is. Aandoeningen waarbij dyspneu vaak voorkomt zijn COPD, kanker en hartfalen.</a:t>
            </a: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 </a:t>
            </a:r>
          </a:p>
          <a:p>
            <a:r>
              <a:rPr lang="nl-NL" sz="1800">
                <a:effectLst/>
                <a:latin typeface="Calibri" panose="020F0502020204030204" pitchFamily="34" charset="0"/>
                <a:ea typeface="Calibri" panose="020F0502020204030204" pitchFamily="34" charset="0"/>
                <a:cs typeface="Times New Roman" panose="02020603050405020304" pitchFamily="18" charset="0"/>
              </a:rPr>
              <a:t>Bij het inzetten van opioïden vanwege dyspneu gaat de voorkeur uit naar morfine, omdat voor dit middel de beste evidentie is. Ook andere opioïden blijken in de praktijk bruikbaar te zijn.</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cs typeface="Times New Roman" panose="02020603050405020304" pitchFamily="18" charset="0"/>
              </a:rPr>
              <a:t>Bron: https://www.pallialine.nl/dyspneu-in-de-palliatieve-fase</a:t>
            </a:r>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14</a:t>
            </a:fld>
            <a:endParaRPr lang="nl-NL"/>
          </a:p>
        </p:txBody>
      </p:sp>
    </p:spTree>
    <p:extLst>
      <p:ext uri="{BB962C8B-B14F-4D97-AF65-F5344CB8AC3E}">
        <p14:creationId xmlns:p14="http://schemas.microsoft.com/office/powerpoint/2010/main" val="33031489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Sedatie of sufheid komen voor bij ongeveer 25% van de gebruikers van opioïden. Patiënten mogen daarom tijdelijk niet rijden. Check dit op </a:t>
            </a:r>
            <a:r>
              <a:rPr lang="nl-NL" sz="1800" u="sng">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www.rijveiligmetmedicijnen.nl</a:t>
            </a:r>
            <a:r>
              <a:rPr lang="nl-NL" sz="1800">
                <a:effectLst/>
                <a:latin typeface="Calibri" panose="020F0502020204030204" pitchFamily="34" charset="0"/>
                <a:ea typeface="Calibri" panose="020F0502020204030204" pitchFamily="34" charset="0"/>
                <a:cs typeface="Times New Roman" panose="02020603050405020304" pitchFamily="18" charset="0"/>
              </a:rPr>
              <a:t>. Voor beroepschauffeurs gelden strengere regels.</a:t>
            </a:r>
          </a:p>
          <a:p>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Patiënten ervaren daarnaast regelmatig een euforisch gevoel. Hallucinaties en verwardheid komen vooral bij ouderen voor. Deze klachten kunnen overgaan in een delier.</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Ademhalingsdepressie komt zelden voor. Patiënten met slaapapneu of longziekten lopen een hoger risico. Ook het combineren van opioïden met andere versuffende middelen, zoals benzodiazepines of alcohol verhoogt risico op ademhalingsdepressie. </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Misselijkheid komt voor ongeveer 50% braken bij 25% van de gebruikers van opioïden. Vooral aan het begin van de behandeling of kort na het verhogen van de dosering treden deze klachten op. </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Bij ongeveer 50% van de gebruikers van sterkwerkende opioïden treedt obstipatie op. Ook bij zwakwerkende opioïden komt obstipatie regelmatig voor. </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cs typeface="Times New Roman" panose="02020603050405020304" pitchFamily="18" charset="0"/>
              </a:rPr>
              <a:t>Bron: https://www.farmacotherapeutischkompas.nl/bladeren/groepsteksten/opioïden </a:t>
            </a:r>
            <a:endParaRPr lang="nl-NL" sz="180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15</a:t>
            </a:fld>
            <a:endParaRPr lang="nl-NL"/>
          </a:p>
        </p:txBody>
      </p:sp>
    </p:spTree>
    <p:extLst>
      <p:ext uri="{BB962C8B-B14F-4D97-AF65-F5344CB8AC3E}">
        <p14:creationId xmlns:p14="http://schemas.microsoft.com/office/powerpoint/2010/main" val="3283822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Bij het gebruik van opioïden treden diverse bijwerkingen op, waaronder sedatie, obstipatie en cognitieve effecten. Bij langdurig gebruik komen hier effecten als de ontwikkeling van tolerantie, lichamelijke afhankelijkheid, verslaving, hyperalgesie en endocriene bijwerkingen bij. Uit onderzoek blijkt dat het positieve effect van opioïden op pijnklachten op de lange termijn zeer gering is bij pijnklachten die niet aan kanker zijn gerelateerd.</a:t>
            </a:r>
          </a:p>
          <a:p>
            <a:endParaRPr lang="nl-NL"/>
          </a:p>
          <a:p>
            <a:r>
              <a:rPr lang="nl-NL"/>
              <a:t>Bronnen: </a:t>
            </a:r>
          </a:p>
          <a:p>
            <a:r>
              <a:rPr lang="nl-NL"/>
              <a:t>https://jamanetwork.com/journals/jama/fullarticle/2718795 </a:t>
            </a:r>
          </a:p>
          <a:p>
            <a:r>
              <a:rPr lang="nl-NL"/>
              <a:t>https://onlinelibrary.wiley.com/doi/10.1002/ejp.1736</a:t>
            </a:r>
          </a:p>
          <a:p>
            <a:r>
              <a:rPr lang="nl-NL"/>
              <a:t> </a:t>
            </a:r>
          </a:p>
          <a:p>
            <a:r>
              <a:rPr lang="nl-NL"/>
              <a:t>Hyperalgesie goed herkennen!</a:t>
            </a:r>
            <a:r>
              <a:rPr lang="nl-NL" sz="1800">
                <a:effectLst/>
                <a:latin typeface="Calibri" panose="020F0502020204030204" pitchFamily="34" charset="0"/>
                <a:ea typeface="Times New Roman" panose="02020603050405020304" pitchFamily="18" charset="0"/>
                <a:cs typeface="Times New Roman" panose="02020603050405020304" pitchFamily="18" charset="0"/>
              </a:rPr>
              <a:t> Door het gebruik van het opioïd neemt de gevoeligheid voor pijn toe. Dit wordt nog versterkt door het gebruik van het opioïd. Bij een verhoging van de dosering van het opioïd, kan dus ook de pijn toenemen. </a:t>
            </a:r>
            <a:r>
              <a:rPr lang="nl-NL"/>
              <a:t> </a:t>
            </a:r>
            <a:r>
              <a:rPr lang="nl-NL" sz="1800">
                <a:effectLst/>
                <a:latin typeface="Calibri" panose="020F0502020204030204" pitchFamily="34" charset="0"/>
                <a:ea typeface="Times New Roman" panose="02020603050405020304" pitchFamily="18" charset="0"/>
                <a:cs typeface="Times New Roman" panose="02020603050405020304" pitchFamily="18" charset="0"/>
              </a:rPr>
              <a:t>Als dit optreedt moet de arts de dosis verminderen in plaats van verhogen. </a:t>
            </a:r>
          </a:p>
          <a:p>
            <a:endParaRPr lang="nl-NL" sz="1800">
              <a:effectLst/>
              <a:latin typeface="Calibri" panose="020F0502020204030204" pitchFamily="34" charset="0"/>
              <a:ea typeface="Times New Roman" panose="02020603050405020304" pitchFamily="18"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Wordt de pijn niet door kanker veroorzaakt? Dan is het gebruik van opioïden vaak niet wenselijk. </a:t>
            </a:r>
            <a:endParaRPr lang="nl-NL"/>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16</a:t>
            </a:fld>
            <a:endParaRPr lang="nl-NL"/>
          </a:p>
        </p:txBody>
      </p:sp>
    </p:spTree>
    <p:extLst>
      <p:ext uri="{BB962C8B-B14F-4D97-AF65-F5344CB8AC3E}">
        <p14:creationId xmlns:p14="http://schemas.microsoft.com/office/powerpoint/2010/main" val="3246949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De onttrekking van opioïden bij patiënten met een </a:t>
            </a:r>
            <a:r>
              <a:rPr lang="nl-NL" err="1"/>
              <a:t>opioïdverslaving</a:t>
            </a:r>
            <a:r>
              <a:rPr lang="nl-NL"/>
              <a:t> kan (hoewel tijdelijk) slopend voor de patiënt zijn. In ernstige gevallen kan iemand die aan het onttrekken is dagen of zelfs weken ernstig ziek zijn. Mensen die verslaafd zijn aan opioïden gebruiken de drugs niet meer per se om high te worden, maar om te voorkomen dat ze ziek worden. Als iemand later weer opioïden gaat gebruiken, kan hij een bijzonder hoog risico lopen op een overdosis, omdat wat een standaarddosis zou zijn geweest terwijl de tolerantie hoog was, nu dodelijk kan zijn.</a:t>
            </a:r>
          </a:p>
          <a:p>
            <a:endParaRPr lang="nl-NL"/>
          </a:p>
          <a:p>
            <a:r>
              <a:rPr lang="nl-NL"/>
              <a:t>Bron: https://www.ted.com/talks/mike_davis_what_causes_opioid_addiction_and_why_is_it_so_tough_to_combat</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17</a:t>
            </a:fld>
            <a:endParaRPr lang="nl-NL"/>
          </a:p>
        </p:txBody>
      </p:sp>
    </p:spTree>
    <p:extLst>
      <p:ext uri="{BB962C8B-B14F-4D97-AF65-F5344CB8AC3E}">
        <p14:creationId xmlns:p14="http://schemas.microsoft.com/office/powerpoint/2010/main" val="2339228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217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baseline="0"/>
              <a:t>Het </a:t>
            </a:r>
            <a:r>
              <a:rPr lang="en-US" baseline="0" err="1"/>
              <a:t>gebruik</a:t>
            </a:r>
            <a:r>
              <a:rPr lang="en-US" baseline="0"/>
              <a:t> van </a:t>
            </a:r>
            <a:r>
              <a:rPr lang="en-US" baseline="0" err="1"/>
              <a:t>opioïden</a:t>
            </a:r>
            <a:r>
              <a:rPr lang="en-US" baseline="0"/>
              <a:t> in de VS </a:t>
            </a:r>
            <a:r>
              <a:rPr lang="en-US" baseline="0" err="1"/>
              <a:t>heeft</a:t>
            </a:r>
            <a:r>
              <a:rPr lang="en-US" baseline="0"/>
              <a:t> </a:t>
            </a:r>
            <a:r>
              <a:rPr lang="en-US" baseline="0" err="1"/>
              <a:t>geleid</a:t>
            </a:r>
            <a:r>
              <a:rPr lang="en-US" baseline="0"/>
              <a:t> tot </a:t>
            </a:r>
            <a:r>
              <a:rPr lang="en-US" baseline="0" err="1"/>
              <a:t>ernstige</a:t>
            </a:r>
            <a:r>
              <a:rPr lang="en-US" baseline="0"/>
              <a:t> </a:t>
            </a:r>
            <a:r>
              <a:rPr lang="en-US" baseline="0" err="1"/>
              <a:t>gevolgen</a:t>
            </a:r>
            <a:r>
              <a:rPr lang="en-US" baseline="0"/>
              <a:t>. </a:t>
            </a:r>
            <a:r>
              <a:rPr lang="en-US" baseline="0" err="1"/>
              <a:t>Tussen</a:t>
            </a:r>
            <a:r>
              <a:rPr lang="en-US" baseline="0"/>
              <a:t> 1999 en 2020 </a:t>
            </a:r>
            <a:r>
              <a:rPr lang="en-US" baseline="0" err="1"/>
              <a:t>stierven</a:t>
            </a:r>
            <a:r>
              <a:rPr lang="en-US" baseline="0"/>
              <a:t> maar </a:t>
            </a:r>
            <a:r>
              <a:rPr lang="en-US" baseline="0" err="1"/>
              <a:t>liefst</a:t>
            </a:r>
            <a:r>
              <a:rPr lang="en-US" baseline="0"/>
              <a:t> 564.000 </a:t>
            </a:r>
            <a:r>
              <a:rPr lang="en-US" baseline="0" err="1"/>
              <a:t>mensen</a:t>
            </a:r>
            <a:r>
              <a:rPr lang="en-US" baseline="0"/>
              <a:t> door </a:t>
            </a:r>
            <a:r>
              <a:rPr lang="en-US" baseline="0" err="1"/>
              <a:t>een</a:t>
            </a:r>
            <a:r>
              <a:rPr lang="en-US" baseline="0"/>
              <a:t> </a:t>
            </a:r>
            <a:r>
              <a:rPr lang="en-US" baseline="0" err="1"/>
              <a:t>overdosis</a:t>
            </a:r>
            <a:r>
              <a:rPr lang="en-US" baseline="0"/>
              <a:t> </a:t>
            </a:r>
            <a:r>
              <a:rPr lang="en-US" baseline="0" err="1"/>
              <a:t>opioiden</a:t>
            </a:r>
            <a:r>
              <a:rPr lang="en-US" baseline="0"/>
              <a:t>. In 2020 was </a:t>
            </a:r>
            <a:r>
              <a:rPr lang="en-US" baseline="0" err="1"/>
              <a:t>dit</a:t>
            </a:r>
            <a:r>
              <a:rPr lang="en-US" baseline="0"/>
              <a:t> </a:t>
            </a:r>
            <a:r>
              <a:rPr lang="en-US" baseline="0" err="1"/>
              <a:t>getal</a:t>
            </a:r>
            <a:r>
              <a:rPr lang="en-US" baseline="0"/>
              <a:t> </a:t>
            </a:r>
            <a:r>
              <a:rPr lang="en-US" baseline="0" err="1"/>
              <a:t>alleen</a:t>
            </a:r>
            <a:r>
              <a:rPr lang="en-US" baseline="0"/>
              <a:t> al 68.000. </a:t>
            </a:r>
            <a:r>
              <a:rPr lang="en-US" baseline="0" err="1"/>
              <a:t>Naast</a:t>
            </a:r>
            <a:r>
              <a:rPr lang="en-US" baseline="0"/>
              <a:t> de </a:t>
            </a:r>
            <a:r>
              <a:rPr lang="en-US" baseline="0" err="1"/>
              <a:t>opioïden</a:t>
            </a:r>
            <a:r>
              <a:rPr lang="en-US" baseline="0"/>
              <a:t> op </a:t>
            </a:r>
            <a:r>
              <a:rPr lang="en-US" baseline="0" err="1"/>
              <a:t>recept</a:t>
            </a:r>
            <a:r>
              <a:rPr lang="en-US" baseline="0"/>
              <a:t> is er </a:t>
            </a:r>
            <a:r>
              <a:rPr lang="en-US" baseline="0" err="1"/>
              <a:t>ook</a:t>
            </a:r>
            <a:r>
              <a:rPr lang="en-US" baseline="0"/>
              <a:t> </a:t>
            </a:r>
            <a:r>
              <a:rPr lang="en-US" baseline="0" err="1"/>
              <a:t>een</a:t>
            </a:r>
            <a:r>
              <a:rPr lang="en-US" baseline="0"/>
              <a:t> </a:t>
            </a:r>
            <a:r>
              <a:rPr lang="en-US" baseline="0" err="1"/>
              <a:t>groot</a:t>
            </a:r>
            <a:r>
              <a:rPr lang="en-US" baseline="0"/>
              <a:t> </a:t>
            </a:r>
            <a:r>
              <a:rPr lang="en-US" baseline="0" err="1"/>
              <a:t>probleem</a:t>
            </a:r>
            <a:r>
              <a:rPr lang="en-US" baseline="0"/>
              <a:t> met </a:t>
            </a:r>
            <a:r>
              <a:rPr lang="en-US" baseline="0" err="1"/>
              <a:t>mensen</a:t>
            </a:r>
            <a:r>
              <a:rPr lang="en-US" baseline="0"/>
              <a:t> die </a:t>
            </a:r>
            <a:r>
              <a:rPr lang="en-US" baseline="0" err="1"/>
              <a:t>illegale</a:t>
            </a:r>
            <a:r>
              <a:rPr lang="en-US" baseline="0"/>
              <a:t> </a:t>
            </a:r>
            <a:r>
              <a:rPr lang="en-US" baseline="0" err="1"/>
              <a:t>opioïden</a:t>
            </a:r>
            <a:r>
              <a:rPr lang="en-US" baseline="0"/>
              <a:t> </a:t>
            </a:r>
            <a:r>
              <a:rPr lang="en-US" baseline="0" err="1"/>
              <a:t>zijn</a:t>
            </a:r>
            <a:r>
              <a:rPr lang="en-US" baseline="0"/>
              <a:t> </a:t>
            </a:r>
            <a:r>
              <a:rPr lang="en-US" baseline="0" err="1"/>
              <a:t>gaan</a:t>
            </a:r>
            <a:r>
              <a:rPr lang="en-US" baseline="0"/>
              <a:t> </a:t>
            </a:r>
            <a:r>
              <a:rPr lang="en-US" baseline="0" err="1"/>
              <a:t>gebruiken</a:t>
            </a:r>
            <a:r>
              <a:rPr lang="en-US" baseline="0"/>
              <a:t>, </a:t>
            </a:r>
            <a:r>
              <a:rPr lang="en-US" baseline="0" err="1"/>
              <a:t>zoals</a:t>
            </a:r>
            <a:r>
              <a:rPr lang="en-US" baseline="0"/>
              <a:t> heroine en fentanyl. </a:t>
            </a:r>
          </a:p>
          <a:p>
            <a:endParaRPr lang="en-US" baseline="0"/>
          </a:p>
          <a:p>
            <a:r>
              <a:rPr lang="en-US" baseline="0" err="1"/>
              <a:t>Naast</a:t>
            </a:r>
            <a:r>
              <a:rPr lang="en-US" baseline="0"/>
              <a:t> fatale </a:t>
            </a:r>
            <a:r>
              <a:rPr lang="en-US" baseline="0" err="1"/>
              <a:t>overdoseringen</a:t>
            </a:r>
            <a:r>
              <a:rPr lang="en-US" baseline="0"/>
              <a:t> </a:t>
            </a:r>
            <a:r>
              <a:rPr lang="en-US" baseline="0" err="1"/>
              <a:t>zijn</a:t>
            </a:r>
            <a:r>
              <a:rPr lang="en-US" baseline="0"/>
              <a:t> er </a:t>
            </a:r>
            <a:r>
              <a:rPr lang="en-US" baseline="0" err="1"/>
              <a:t>ook</a:t>
            </a:r>
            <a:r>
              <a:rPr lang="en-US" baseline="0"/>
              <a:t> </a:t>
            </a:r>
            <a:r>
              <a:rPr lang="en-US" baseline="0" err="1"/>
              <a:t>veel</a:t>
            </a:r>
            <a:r>
              <a:rPr lang="en-US" baseline="0"/>
              <a:t> </a:t>
            </a:r>
            <a:r>
              <a:rPr lang="en-US" baseline="0" err="1"/>
              <a:t>niet</a:t>
            </a:r>
            <a:r>
              <a:rPr lang="en-US" baseline="0"/>
              <a:t>-fatale </a:t>
            </a:r>
            <a:r>
              <a:rPr lang="en-US" baseline="0" err="1"/>
              <a:t>overdoseringen</a:t>
            </a:r>
            <a:r>
              <a:rPr lang="en-US" baseline="0"/>
              <a:t>. </a:t>
            </a:r>
            <a:r>
              <a:rPr lang="en-US" baseline="0" err="1"/>
              <a:t>Tussen</a:t>
            </a:r>
            <a:r>
              <a:rPr lang="en-US" baseline="0"/>
              <a:t> </a:t>
            </a:r>
            <a:r>
              <a:rPr lang="en-US" baseline="0" err="1"/>
              <a:t>juli</a:t>
            </a:r>
            <a:r>
              <a:rPr lang="en-US" baseline="0"/>
              <a:t> 2016 en September 2017 </a:t>
            </a:r>
            <a:r>
              <a:rPr lang="en-US" baseline="0" err="1"/>
              <a:t>waren</a:t>
            </a:r>
            <a:r>
              <a:rPr lang="en-US" baseline="0"/>
              <a:t> er 142 </a:t>
            </a:r>
            <a:r>
              <a:rPr lang="en-US" baseline="0" err="1"/>
              <a:t>duizend</a:t>
            </a:r>
            <a:r>
              <a:rPr lang="en-US" baseline="0"/>
              <a:t> ER-</a:t>
            </a:r>
            <a:r>
              <a:rPr lang="en-US" baseline="0" err="1"/>
              <a:t>bezoeken</a:t>
            </a:r>
            <a:r>
              <a:rPr lang="en-US" baseline="0"/>
              <a:t> </a:t>
            </a:r>
            <a:r>
              <a:rPr lang="en-US" baseline="0" err="1"/>
              <a:t>vanwege</a:t>
            </a:r>
            <a:r>
              <a:rPr lang="en-US" baseline="0"/>
              <a:t> </a:t>
            </a:r>
            <a:r>
              <a:rPr lang="en-US" baseline="0" err="1"/>
              <a:t>overdosering</a:t>
            </a:r>
            <a:r>
              <a:rPr lang="en-US" baseline="0"/>
              <a:t> met </a:t>
            </a:r>
            <a:r>
              <a:rPr lang="en-US" baseline="0" err="1"/>
              <a:t>opioïden</a:t>
            </a:r>
            <a:r>
              <a:rPr lang="en-US" baseline="0"/>
              <a:t>. </a:t>
            </a:r>
          </a:p>
          <a:p>
            <a:endParaRPr lang="nl-NL"/>
          </a:p>
          <a:p>
            <a:r>
              <a:rPr lang="nl-NL"/>
              <a:t>In de VS is men al enkele jaren bezig het gebruik</a:t>
            </a:r>
            <a:r>
              <a:rPr lang="nl-NL" baseline="0"/>
              <a:t> van opioïden op recept terug te dringen. Onder andere door publiekscampagnes, maar ook door het aanpakken van </a:t>
            </a:r>
            <a:r>
              <a:rPr lang="nl-NL" baseline="0" err="1"/>
              <a:t>pill</a:t>
            </a:r>
            <a:r>
              <a:rPr lang="nl-NL" baseline="0"/>
              <a:t> </a:t>
            </a:r>
            <a:r>
              <a:rPr lang="nl-NL" baseline="0" err="1"/>
              <a:t>mills</a:t>
            </a:r>
            <a:r>
              <a:rPr lang="nl-NL" baseline="0"/>
              <a:t>, artsen die veel opioïden voorschrijven. Ook andere artsen worden aangesproken op hun voorschrijfgedrag. Deze campagnes, het minder voorschrijven door artsen maar ook de voorwaarden voor voorschrijven en gebruik van opioïden heeft geleid tot een vlucht naar heroïne en illegale producten met </a:t>
            </a:r>
            <a:r>
              <a:rPr lang="nl-NL" baseline="0" err="1"/>
              <a:t>fentanyl</a:t>
            </a:r>
            <a:r>
              <a:rPr lang="nl-NL" baseline="0"/>
              <a:t>. </a:t>
            </a:r>
          </a:p>
          <a:p>
            <a:endParaRPr lang="nl-NL" baseline="0"/>
          </a:p>
          <a:p>
            <a:r>
              <a:rPr lang="nl-NL" baseline="0"/>
              <a:t>Ook in Canada zijn grote problemen ontstaan door het gebruik van illegale heroïne en </a:t>
            </a:r>
            <a:r>
              <a:rPr lang="nl-NL" baseline="0" err="1"/>
              <a:t>fentanyl</a:t>
            </a:r>
            <a:r>
              <a:rPr lang="nl-NL" baseline="0"/>
              <a:t>. Verslaving, dakloosheid, overdoseringen door onzuivere producten. </a:t>
            </a:r>
            <a:endParaRPr lang="nl-NL"/>
          </a:p>
          <a:p>
            <a:endParaRPr lang="nl-NL"/>
          </a:p>
          <a:p>
            <a:pPr marL="0" marR="0" lvl="0" indent="0" algn="l" defTabSz="914400" rtl="0" eaLnBrk="1" fontAlgn="auto" latinLnBrk="0" hangingPunct="1">
              <a:lnSpc>
                <a:spcPct val="100000"/>
              </a:lnSpc>
              <a:spcBef>
                <a:spcPts val="0"/>
              </a:spcBef>
              <a:spcAft>
                <a:spcPts val="0"/>
              </a:spcAft>
              <a:buClrTx/>
              <a:buSzTx/>
              <a:buFontTx/>
              <a:buNone/>
              <a:tabLst/>
              <a:defRPr/>
            </a:pPr>
            <a:r>
              <a:rPr lang="nl-NL"/>
              <a:t>Bron: https://www.cdc.gov/opioids/basics/index.html</a:t>
            </a:r>
          </a:p>
          <a:p>
            <a:pPr marL="0" marR="0" lvl="0" indent="0" algn="l" defTabSz="914400" rtl="0" eaLnBrk="1" fontAlgn="auto" latinLnBrk="0" hangingPunct="1">
              <a:lnSpc>
                <a:spcPct val="100000"/>
              </a:lnSpc>
              <a:spcBef>
                <a:spcPts val="0"/>
              </a:spcBef>
              <a:spcAft>
                <a:spcPts val="0"/>
              </a:spcAft>
              <a:buClrTx/>
              <a:buSzTx/>
              <a:buFontTx/>
              <a:buNone/>
              <a:tabLst/>
              <a:defRPr/>
            </a:pPr>
            <a:r>
              <a:rPr lang="nl-NL"/>
              <a:t>https://www.cdc.gov/opioids/data/analysis-resources.html</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a:p>
          <a:p>
            <a:pPr marL="0" marR="0" lvl="0" indent="0" algn="l" defTabSz="914400" rtl="0" eaLnBrk="1" fontAlgn="auto" latinLnBrk="0" hangingPunct="1">
              <a:lnSpc>
                <a:spcPct val="100000"/>
              </a:lnSpc>
              <a:spcBef>
                <a:spcPts val="0"/>
              </a:spcBef>
              <a:spcAft>
                <a:spcPts val="0"/>
              </a:spcAft>
              <a:buClrTx/>
              <a:buSzTx/>
              <a:buFontTx/>
              <a:buNone/>
              <a:tabLst/>
              <a:defRPr/>
            </a:pPr>
            <a:endParaRPr lang="nl-NL"/>
          </a:p>
          <a:p>
            <a:endParaRPr lang="nl-NL"/>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19</a:t>
            </a:fld>
            <a:endParaRPr lang="nl-NL"/>
          </a:p>
        </p:txBody>
      </p:sp>
    </p:spTree>
    <p:extLst>
      <p:ext uri="{BB962C8B-B14F-4D97-AF65-F5344CB8AC3E}">
        <p14:creationId xmlns:p14="http://schemas.microsoft.com/office/powerpoint/2010/main" val="1508091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Verdana" panose="020B0604030504040204" pitchFamily="34" charset="0"/>
                <a:ea typeface="Calibri" panose="020F0502020204030204" pitchFamily="34" charset="0"/>
                <a:cs typeface="Times New Roman" panose="02020603050405020304" pitchFamily="18" charset="0"/>
              </a:rPr>
              <a:t>Tot 2018 is een stijging te zien in het aantal gebruikers van sterkwerkende opioïden. Het totaal aantal gebruikers ligt in 2019 4,9% lager dan in 2018. In 2020 ligt het aantal gebruikers 4,8% lager dan in 2019. In 2020 is het gebruik van sterkwerkende opioïden gedaald ten opzichte van het jaar ervoor. </a:t>
            </a:r>
            <a:r>
              <a:rPr lang="nl-NL" sz="1200">
                <a:effectLst/>
                <a:latin typeface="Calibri" panose="020F0502020204030204" pitchFamily="34" charset="0"/>
                <a:ea typeface="Calibri" panose="020F0502020204030204" pitchFamily="34" charset="0"/>
                <a:cs typeface="Times New Roman" panose="02020603050405020304" pitchFamily="18" charset="0"/>
              </a:rPr>
              <a:t>Op dit moment zijn er nog geen gegevens over het aantal gebruikers van opioïden in het jaar 2021.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800">
                <a:effectLst/>
                <a:latin typeface="Verdana" panose="020B0604030504040204" pitchFamily="34" charset="0"/>
                <a:ea typeface="Calibri" panose="020F0502020204030204" pitchFamily="34" charset="0"/>
                <a:cs typeface="Times New Roman" panose="02020603050405020304" pitchFamily="18" charset="0"/>
              </a:rPr>
              <a:t>Bron: GIP-databank</a:t>
            </a:r>
          </a:p>
          <a:p>
            <a:pPr>
              <a:lnSpc>
                <a:spcPct val="107000"/>
              </a:lnSpc>
              <a:spcAft>
                <a:spcPts val="800"/>
              </a:spcAft>
            </a:pPr>
            <a:r>
              <a:rPr lang="nl-NL" sz="1800">
                <a:effectLst/>
                <a:latin typeface="Verdana" panose="020B0604030504040204" pitchFamily="34" charset="0"/>
                <a:ea typeface="Calibri" panose="020F0502020204030204" pitchFamily="34" charset="0"/>
                <a:cs typeface="Times New Roman" panose="02020603050405020304" pitchFamily="18" charset="0"/>
              </a:rPr>
              <a:t>NB: omdat patiënten meerdere soorten opioïden kunnen gebruiken binnen een kalenderjaar ligt het aantal unieke gebruikers van sterkwerkende opioïden mogelijk iets lager dan de som van de afzonderlijke middelen.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20</a:t>
            </a:fld>
            <a:endParaRPr lang="nl-NL"/>
          </a:p>
        </p:txBody>
      </p:sp>
    </p:spTree>
    <p:extLst>
      <p:ext uri="{BB962C8B-B14F-4D97-AF65-F5344CB8AC3E}">
        <p14:creationId xmlns:p14="http://schemas.microsoft.com/office/powerpoint/2010/main" val="682347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We verdelen de opioïden in sterk- en zwakwerkende opioïden. De zwakwerkende zijn tramadol en codeïne,</a:t>
            </a:r>
            <a:r>
              <a:rPr lang="nl-NL" baseline="0"/>
              <a:t> hiervan neemt het gebruik af. De sterkwerkende opioïden, zoals oxycodon, fentanyl en morfine nemen toe, vooral het gebruik van oxycodon</a:t>
            </a:r>
            <a:endParaRPr lang="nl-NL"/>
          </a:p>
          <a:p>
            <a:pPr marL="0" marR="0" lvl="0" indent="0" algn="l" defTabSz="914400" rtl="0" eaLnBrk="1" fontAlgn="auto" latinLnBrk="0" hangingPunct="1">
              <a:lnSpc>
                <a:spcPct val="100000"/>
              </a:lnSpc>
              <a:spcBef>
                <a:spcPts val="0"/>
              </a:spcBef>
              <a:spcAft>
                <a:spcPts val="0"/>
              </a:spcAft>
              <a:buClrTx/>
              <a:buSzTx/>
              <a:buFontTx/>
              <a:buNone/>
              <a:tabLst/>
              <a:defRPr/>
            </a:pPr>
            <a:endParaRPr lang="nl-NL"/>
          </a:p>
          <a:p>
            <a:pPr marL="0" marR="0" lvl="0" indent="0" algn="l" defTabSz="914400" rtl="0" eaLnBrk="1" fontAlgn="auto" latinLnBrk="0" hangingPunct="1">
              <a:lnSpc>
                <a:spcPct val="100000"/>
              </a:lnSpc>
              <a:spcBef>
                <a:spcPts val="0"/>
              </a:spcBef>
              <a:spcAft>
                <a:spcPts val="0"/>
              </a:spcAft>
              <a:buClrTx/>
              <a:buSzTx/>
              <a:buFontTx/>
              <a:buNone/>
              <a:tabLst/>
              <a:defRPr/>
            </a:pPr>
            <a:r>
              <a:rPr lang="nl-NL"/>
              <a:t>Het aantal gebruikers van opioïden in Nederland is de afgelopen jaren flink gegroeid. Dit komt</a:t>
            </a:r>
            <a:r>
              <a:rPr lang="nl-NL" baseline="0"/>
              <a:t> vooral omdat artsen veel vaker oxycodon zijn gaan voorschrijven. Het gebruik van tramadol neemt wat af. Ook lijkt de groei er een beetje uit. Voorlopige getallen van openbare apotheken laten zelfs een lichte daling zien in 2019.</a:t>
            </a:r>
            <a:endParaRPr lang="nl-NL"/>
          </a:p>
          <a:p>
            <a:endParaRPr lang="nl-NL"/>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21</a:t>
            </a:fld>
            <a:endParaRPr lang="nl-NL"/>
          </a:p>
        </p:txBody>
      </p:sp>
    </p:spTree>
    <p:extLst>
      <p:ext uri="{BB962C8B-B14F-4D97-AF65-F5344CB8AC3E}">
        <p14:creationId xmlns:p14="http://schemas.microsoft.com/office/powerpoint/2010/main" val="8999512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Hier is de toename in het aantal vergiftigingen met opioïden op recept (anders dan heroïne, methadon en opium) duidelijk zichtbaar. Let op: deze data is wel langer dan 5 jaar geleden (er zijn momenteel geen recentere studies bekend over opioïd-vergiftigingen op recept in Nederland).</a:t>
            </a:r>
          </a:p>
          <a:p>
            <a:pPr marL="0" indent="0">
              <a:buNone/>
            </a:pPr>
            <a:endParaRPr lang="nl-NL" baseline="0"/>
          </a:p>
          <a:p>
            <a:pPr marL="0" marR="0" lvl="0" indent="0" algn="l" defTabSz="914400" rtl="0" eaLnBrk="1" fontAlgn="auto" latinLnBrk="0" hangingPunct="1">
              <a:lnSpc>
                <a:spcPct val="100000"/>
              </a:lnSpc>
              <a:spcBef>
                <a:spcPts val="0"/>
              </a:spcBef>
              <a:spcAft>
                <a:spcPts val="0"/>
              </a:spcAft>
              <a:buClrTx/>
              <a:buSzTx/>
              <a:buFontTx/>
              <a:buNone/>
              <a:tabLst/>
              <a:defRPr/>
            </a:pPr>
            <a:r>
              <a:rPr lang="en-US" err="1"/>
              <a:t>Bron</a:t>
            </a:r>
            <a:r>
              <a:rPr lang="en-US"/>
              <a:t>: </a:t>
            </a:r>
            <a:r>
              <a:rPr lang="en-US" err="1"/>
              <a:t>Kalkman</a:t>
            </a:r>
            <a:r>
              <a:rPr lang="en-US"/>
              <a:t> GA, </a:t>
            </a:r>
            <a:r>
              <a:rPr lang="en-US" err="1"/>
              <a:t>Kramers</a:t>
            </a:r>
            <a:r>
              <a:rPr lang="en-US"/>
              <a:t> C, </a:t>
            </a:r>
            <a:r>
              <a:rPr lang="en-US" err="1"/>
              <a:t>Dongen</a:t>
            </a:r>
            <a:r>
              <a:rPr lang="en-US"/>
              <a:t> van RT. Trends in use and misuse of opioids in the Netherlands: a retrospective, multi-source database study. Lancet. 2019:10(4); 498-505.</a:t>
            </a:r>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22</a:t>
            </a:fld>
            <a:endParaRPr lang="nl-NL"/>
          </a:p>
        </p:txBody>
      </p:sp>
    </p:spTree>
    <p:extLst>
      <p:ext uri="{BB962C8B-B14F-4D97-AF65-F5344CB8AC3E}">
        <p14:creationId xmlns:p14="http://schemas.microsoft.com/office/powerpoint/2010/main" val="40717036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Er spelen allerlei factoren mee in de toename</a:t>
            </a:r>
            <a:r>
              <a:rPr lang="nl-NL" baseline="0"/>
              <a:t> van het gebruik:</a:t>
            </a:r>
          </a:p>
          <a:p>
            <a:pPr marL="228600" indent="-228600">
              <a:buAutoNum type="arabicPeriod"/>
            </a:pPr>
            <a:r>
              <a:rPr lang="nl-NL" baseline="0"/>
              <a:t>We worden met zijn allen ouder, en er komen meer ziekten voor zoals kanker, maar ook artrose en andere pijnen.</a:t>
            </a:r>
          </a:p>
          <a:p>
            <a:pPr marL="228600" indent="-228600">
              <a:buAutoNum type="arabicPeriod"/>
            </a:pPr>
            <a:r>
              <a:rPr lang="nl-NL" baseline="0"/>
              <a:t>In de ziekenhuizen is meer aandacht voor het herkennen en behandelen van pijn. Dit speelt sinds het VMS-programma 2008 – 2012. Ziekenhuizen gingen structureel de ernst van pijn uitvragen en handelden naar de bevindingen. Internationaal is onder regie van de WHO hetzelfde gebeurd</a:t>
            </a:r>
          </a:p>
          <a:p>
            <a:pPr marL="228600" indent="-228600">
              <a:buAutoNum type="arabicPeriod"/>
            </a:pPr>
            <a:r>
              <a:rPr lang="nl-NL" baseline="0"/>
              <a:t>Mensen worden steeds sneller uit het ziekenhuis ontslagen en krijgen dan pijnstilling mee naar huis</a:t>
            </a:r>
          </a:p>
          <a:p>
            <a:pPr marL="228600" indent="-228600">
              <a:buAutoNum type="arabicPeriod"/>
            </a:pPr>
            <a:r>
              <a:rPr lang="nl-NL" baseline="0"/>
              <a:t>Sinds 2005-2008 is er meer aandacht voor de bijwerkingen van NSAID’s. Met name bij ouderen is men meer terughoudend geworden met NSAID’s.</a:t>
            </a:r>
          </a:p>
          <a:p>
            <a:pPr marL="228600" indent="-228600">
              <a:buAutoNum type="arabicPeriod"/>
            </a:pPr>
            <a:endParaRPr lang="nl-NL" baseline="0"/>
          </a:p>
          <a:p>
            <a:pPr marL="0" marR="0" lvl="0" indent="0" algn="l" defTabSz="914400" rtl="0" eaLnBrk="1" fontAlgn="auto" latinLnBrk="0" hangingPunct="1">
              <a:lnSpc>
                <a:spcPct val="100000"/>
              </a:lnSpc>
              <a:spcBef>
                <a:spcPts val="0"/>
              </a:spcBef>
              <a:spcAft>
                <a:spcPts val="0"/>
              </a:spcAft>
              <a:buClrTx/>
              <a:buSzTx/>
              <a:buFontTx/>
              <a:buNone/>
              <a:tabLst/>
              <a:defRPr/>
            </a:pPr>
            <a:r>
              <a:rPr lang="en-US" err="1"/>
              <a:t>Bron</a:t>
            </a:r>
            <a:r>
              <a:rPr lang="en-US"/>
              <a:t>: </a:t>
            </a:r>
            <a:r>
              <a:rPr lang="en-US" err="1"/>
              <a:t>Kalkman</a:t>
            </a:r>
            <a:r>
              <a:rPr lang="en-US"/>
              <a:t> GA, </a:t>
            </a:r>
            <a:r>
              <a:rPr lang="en-US" err="1"/>
              <a:t>Kramers</a:t>
            </a:r>
            <a:r>
              <a:rPr lang="en-US"/>
              <a:t> C, Dongen van RT. Trends in use and misuse of opioids in the Netherlands: a retrospective, multi-source database study. Lancet. 2019:10(4); 498-505.</a:t>
            </a:r>
            <a:endParaRPr lang="nl-NL"/>
          </a:p>
          <a:p>
            <a:pPr marL="0" indent="0">
              <a:buNone/>
            </a:pPr>
            <a:endParaRPr lang="nl-NL" baseline="0"/>
          </a:p>
          <a:p>
            <a:pPr marL="0" marR="0" lvl="0" indent="0" algn="l" defTabSz="914400" rtl="0" eaLnBrk="1" fontAlgn="auto" latinLnBrk="0" hangingPunct="1">
              <a:lnSpc>
                <a:spcPct val="100000"/>
              </a:lnSpc>
              <a:spcBef>
                <a:spcPts val="0"/>
              </a:spcBef>
              <a:spcAft>
                <a:spcPts val="0"/>
              </a:spcAft>
              <a:buClrTx/>
              <a:buSzTx/>
              <a:buFontTx/>
              <a:buNone/>
              <a:tabLst/>
              <a:defRPr/>
            </a:pPr>
            <a:r>
              <a:rPr lang="nl-NL"/>
              <a:t>Ook is het mogelijk dat er meer voorschriften voor opioïden kunnen komen doordat er na de coronaperiode vertraagde zorg ingehaald zal worden. De vraag is aan welke knoppen wel gedraaid kan worden.</a:t>
            </a:r>
          </a:p>
          <a:p>
            <a:pPr marL="0" indent="0">
              <a:buNone/>
            </a:pPr>
            <a:endParaRPr lang="nl-NL" baseline="0"/>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23</a:t>
            </a:fld>
            <a:endParaRPr lang="nl-NL"/>
          </a:p>
        </p:txBody>
      </p:sp>
    </p:spTree>
    <p:extLst>
      <p:ext uri="{BB962C8B-B14F-4D97-AF65-F5344CB8AC3E}">
        <p14:creationId xmlns:p14="http://schemas.microsoft.com/office/powerpoint/2010/main" val="32749661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De toename van onterecht of overmatig opioïdengebruik heeft meerdere drijfredenen. Er bestaan meerdere redenen waardoor opioïden gebruik kan toenemen. Te denken valt aan: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de fixatie van ziekenhuizen op pijnscore (zie VMS programma ‘Vroege herkenning en behandeling van pijn’ uit 2008)</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contra-indicaties van NSAID’s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beddendruk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laagdrempelig voorschrijven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weinig controle op herhaalrecepten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taboe op verslaving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terughoudendheid rondom alternatieven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a:effectLst/>
                <a:latin typeface="Calibri" panose="020F0502020204030204" pitchFamily="34" charset="0"/>
                <a:ea typeface="Times New Roman" panose="02020603050405020304" pitchFamily="18" charset="0"/>
                <a:cs typeface="Times New Roman" panose="02020603050405020304" pitchFamily="18" charset="0"/>
              </a:rPr>
              <a:t>onvoldoende kennis van risico’s voor patiënten</a:t>
            </a:r>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24</a:t>
            </a:fld>
            <a:endParaRPr lang="nl-NL"/>
          </a:p>
        </p:txBody>
      </p:sp>
    </p:spTree>
    <p:extLst>
      <p:ext uri="{BB962C8B-B14F-4D97-AF65-F5344CB8AC3E}">
        <p14:creationId xmlns:p14="http://schemas.microsoft.com/office/powerpoint/2010/main" val="37881819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42379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Bij 1; vraag de deelnemers: Zou je de voorschrijver contacteren?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a:p>
          <a:p>
            <a:pPr marL="0" marR="0" lvl="0" indent="0" algn="l" defTabSz="914400" rtl="0" eaLnBrk="1" fontAlgn="auto" latinLnBrk="0" hangingPunct="1">
              <a:lnSpc>
                <a:spcPct val="100000"/>
              </a:lnSpc>
              <a:spcBef>
                <a:spcPts val="0"/>
              </a:spcBef>
              <a:spcAft>
                <a:spcPts val="0"/>
              </a:spcAft>
              <a:buClrTx/>
              <a:buSzTx/>
              <a:buFontTx/>
              <a:buNone/>
              <a:tabLst/>
              <a:defRPr/>
            </a:pPr>
            <a:r>
              <a:rPr lang="nl-NL"/>
              <a:t>Bij 2; vraag de deelnemers: Spelen patiëntkenmerken een rol? Lever je wel/niet af? Zou je de voorschrijver contacteren?</a:t>
            </a: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26</a:t>
            </a:fld>
            <a:endParaRPr lang="nl-NL"/>
          </a:p>
        </p:txBody>
      </p:sp>
    </p:spTree>
    <p:extLst>
      <p:ext uri="{BB962C8B-B14F-4D97-AF65-F5344CB8AC3E}">
        <p14:creationId xmlns:p14="http://schemas.microsoft.com/office/powerpoint/2010/main" val="11983827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a:effectLst/>
                <a:latin typeface="Calibri" panose="020F0502020204030204" pitchFamily="34" charset="0"/>
                <a:ea typeface="Calibri" panose="020F0502020204030204" pitchFamily="34" charset="0"/>
                <a:cs typeface="Times New Roman" panose="02020603050405020304" pitchFamily="18" charset="0"/>
              </a:rPr>
              <a:t>De mechanismen achter het ontstaan van een verslaving aan opioïden zijn niet volledig opgehelderd. Wel is duidelijk dat zowel biologische, psychologische als sociale aspecten een rol spelen.</a:t>
            </a:r>
          </a:p>
          <a:p>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Erfelijkheid blijkt een rol te spelen in de gevoeligheid voor het ontstaan van verslaving. Daarnaast zijn jongeren en mannen gevoeliger voor het ontwikkelen van verslaving. Een ander biologisch aspect is dat opioïden de hersenen ook blijvend kunnen veranderen. Dit verklaart het voortdurende gevaar voor terugval bij patiënten die zijn gestopt. </a:t>
            </a:r>
          </a:p>
          <a:p>
            <a:endParaRPr lang="nl-NL" sz="1800">
              <a:effectLst/>
              <a:latin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Psychiatrische aandoeningen kunnen een rol spelen in het ontstaan van een verslaving. Ook stress is een belangrijke trigger voor het ontstaan van een verslaving. Bijvoorbeeld door levensgebeurtenissen, zoals scheiding of verlies. </a:t>
            </a:r>
          </a:p>
          <a:p>
            <a:endParaRPr lang="nl-NL" sz="1800">
              <a:effectLst/>
              <a:latin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De omgeving heeft een sterke invloed op het ontwikkelen van een verslaving. De houding van ouders en leeftijdsgenoten tegenover middelengebruik is van invloed. Ook het gebruik in de omgeving van de patiënt is van invloed. Hechte gezinsbanden, ouderlijke controle/betrokkenheid en dergelijke kunnen een beschermend effect hebben. </a:t>
            </a:r>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27</a:t>
            </a:fld>
            <a:endParaRPr lang="nl-NL"/>
          </a:p>
        </p:txBody>
      </p:sp>
    </p:spTree>
    <p:extLst>
      <p:ext uri="{BB962C8B-B14F-4D97-AF65-F5344CB8AC3E}">
        <p14:creationId xmlns:p14="http://schemas.microsoft.com/office/powerpoint/2010/main" val="21302494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Patiënten die meer opioïden willen gebruik dan ze van hun eigen arts voorgeschreven krijgen, hebben verschillende andere kanalen tot hun beschikking.</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Bij shoppen vraagt de patiënt recepten aan bij verschillende voorschrijvers. De recepten worden bij verschillende apotheken ingeleverd. Ook huisartsenposten en dienstapotheken worden vaak bezocht. </a:t>
            </a: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28</a:t>
            </a:fld>
            <a:endParaRPr lang="nl-NL"/>
          </a:p>
        </p:txBody>
      </p:sp>
    </p:spTree>
    <p:extLst>
      <p:ext uri="{BB962C8B-B14F-4D97-AF65-F5344CB8AC3E}">
        <p14:creationId xmlns:p14="http://schemas.microsoft.com/office/powerpoint/2010/main" val="6213477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Om apothekers houvast te geven bij het herkennen van vervalste recepten heeft de KNMP een stappenplan opgesteld. Hierbij beoordeelt de apotheker zelf alle papieren recepten voor opioïden die door passanten worden aangeboden.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Het kan nodig zijn bij de voorschrijver navraag te doen naar de rechtmatigheid van het recept. Bij het vermoeden van een vervalsing moet de apotheker aangifte doen bij IGJ of politie.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Maandelijks komen er nieuwe meldingen binnen over vervalste recepten voor opioïden. De KNMP heeft een protocol opgesteld om vervalste recepten te herkennen en onderscheppen.</a:t>
            </a:r>
          </a:p>
          <a:p>
            <a:endParaRPr lang="nl-NL"/>
          </a:p>
          <a:p>
            <a:r>
              <a:rPr lang="nl-NL"/>
              <a:t>Zie ook: https://www.knmp.nl/dossiers/opioiden/opiumwet</a:t>
            </a: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29</a:t>
            </a:fld>
            <a:endParaRPr lang="nl-NL"/>
          </a:p>
        </p:txBody>
      </p:sp>
    </p:spTree>
    <p:extLst>
      <p:ext uri="{BB962C8B-B14F-4D97-AF65-F5344CB8AC3E}">
        <p14:creationId xmlns:p14="http://schemas.microsoft.com/office/powerpoint/2010/main" val="1834660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99291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Passant met kwijtgeraakte tabletten vlak voor weekend. </a:t>
            </a:r>
            <a:r>
              <a:rPr lang="nl-NL">
                <a:sym typeface="Wingdings" panose="05000000000000000000" pitchFamily="2" charset="2"/>
              </a:rPr>
              <a:t> </a:t>
            </a:r>
            <a:r>
              <a:rPr lang="nl-NL"/>
              <a:t>Wel of niet afleveren? Eerst voorschrijver inlichten?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a:p>
          <a:p>
            <a:pPr marL="0" marR="0" lvl="0" indent="0" algn="l" defTabSz="914400" rtl="0" eaLnBrk="1" fontAlgn="auto" latinLnBrk="0" hangingPunct="1">
              <a:lnSpc>
                <a:spcPct val="100000"/>
              </a:lnSpc>
              <a:spcBef>
                <a:spcPts val="0"/>
              </a:spcBef>
              <a:spcAft>
                <a:spcPts val="0"/>
              </a:spcAft>
              <a:buClrTx/>
              <a:buSzTx/>
              <a:buFontTx/>
              <a:buNone/>
              <a:tabLst/>
              <a:defRPr/>
            </a:pPr>
            <a:r>
              <a:rPr lang="nl-NL"/>
              <a:t>Wat doen als LSP uitstaat? </a:t>
            </a:r>
            <a:r>
              <a:rPr lang="nl-NL">
                <a:sym typeface="Wingdings" panose="05000000000000000000" pitchFamily="2" charset="2"/>
              </a:rPr>
              <a:t> Is de p</a:t>
            </a:r>
            <a:r>
              <a:rPr lang="nl-NL"/>
              <a:t>atiënt geregistreerd bij de apotheek? Of gaat het om een passant?</a:t>
            </a: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31</a:t>
            </a:fld>
            <a:endParaRPr lang="nl-NL"/>
          </a:p>
        </p:txBody>
      </p:sp>
    </p:spTree>
    <p:extLst>
      <p:ext uri="{BB962C8B-B14F-4D97-AF65-F5344CB8AC3E}">
        <p14:creationId xmlns:p14="http://schemas.microsoft.com/office/powerpoint/2010/main" val="30801226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lvl="0" indent="0">
              <a:lnSpc>
                <a:spcPct val="107000"/>
              </a:lnSpc>
              <a:buFont typeface="+mj-lt"/>
              <a:buNone/>
            </a:pPr>
            <a:r>
              <a:rPr lang="nl-NL" sz="1200">
                <a:effectLst/>
                <a:latin typeface="Calibri" panose="020F0502020204030204" pitchFamily="34" charset="0"/>
                <a:ea typeface="Calibri" panose="020F0502020204030204" pitchFamily="34" charset="0"/>
                <a:cs typeface="Times New Roman" panose="02020603050405020304" pitchFamily="18" charset="0"/>
              </a:rPr>
              <a:t>In de apotheek is het van belang om een restrictief beleid in te richten als het gaat om opioïden. Denk aan:</a:t>
            </a:r>
          </a:p>
          <a:p>
            <a:pPr marL="171450" lvl="0" indent="-171450">
              <a:lnSpc>
                <a:spcPct val="107000"/>
              </a:lnSpc>
              <a:buFont typeface="Arial" panose="020B0604020202020204" pitchFamily="34" charset="0"/>
              <a:buChar char="•"/>
            </a:pPr>
            <a:r>
              <a:rPr lang="nl-NL" sz="1200">
                <a:effectLst/>
                <a:latin typeface="Calibri" panose="020F0502020204030204" pitchFamily="34" charset="0"/>
                <a:ea typeface="Calibri" panose="020F0502020204030204" pitchFamily="34" charset="0"/>
                <a:cs typeface="Times New Roman" panose="02020603050405020304" pitchFamily="18" charset="0"/>
              </a:rPr>
              <a:t>Patiënt krijgt alleen herhaalrecept na contact met de voorschrijver. Ook alle vervolgrecepten moeten via een nieuw recept.</a:t>
            </a:r>
          </a:p>
          <a:p>
            <a:pPr marL="171450" lvl="0" indent="-171450">
              <a:lnSpc>
                <a:spcPct val="107000"/>
              </a:lnSpc>
              <a:buFont typeface="Arial" panose="020B0604020202020204" pitchFamily="34" charset="0"/>
              <a:buChar char="•"/>
            </a:pPr>
            <a:r>
              <a:rPr lang="nl-NL" sz="1200">
                <a:effectLst/>
                <a:latin typeface="Calibri" panose="020F0502020204030204" pitchFamily="34" charset="0"/>
                <a:ea typeface="Calibri" panose="020F0502020204030204" pitchFamily="34" charset="0"/>
                <a:cs typeface="Times New Roman" panose="02020603050405020304" pitchFamily="18" charset="0"/>
              </a:rPr>
              <a:t>Maximaal voor enkele dagen opioïden bij een eerste voorschrift.</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nl-NL" sz="1200">
                <a:effectLst/>
                <a:latin typeface="Calibri" panose="020F0502020204030204" pitchFamily="34" charset="0"/>
                <a:ea typeface="Calibri" panose="020F0502020204030204" pitchFamily="34" charset="0"/>
                <a:cs typeface="Times New Roman" panose="02020603050405020304" pitchFamily="18" charset="0"/>
              </a:rPr>
              <a:t>Mensen krijgen een beperkte hoeveelheid mee en nooit meerdere doosjes voor zo nodig gebruik mee, omdat dan de dosering van de onderhoudsdosering omhoog moet.</a:t>
            </a:r>
          </a:p>
          <a:p>
            <a:pPr marL="171450" lvl="0" indent="-171450">
              <a:lnSpc>
                <a:spcPct val="107000"/>
              </a:lnSpc>
              <a:buFont typeface="Arial" panose="020B0604020202020204" pitchFamily="34" charset="0"/>
              <a:buChar char="•"/>
            </a:pPr>
            <a:r>
              <a:rPr lang="nl-NL" sz="1200">
                <a:effectLst/>
                <a:latin typeface="Calibri" panose="020F0502020204030204" pitchFamily="34" charset="0"/>
                <a:ea typeface="Calibri" panose="020F0502020204030204" pitchFamily="34" charset="0"/>
                <a:cs typeface="Times New Roman" panose="02020603050405020304" pitchFamily="18" charset="0"/>
              </a:rPr>
              <a:t>De apotheker zet voor opioïden een blokkade in het systeem: het recept kan dan niet herhaald worden.</a:t>
            </a:r>
          </a:p>
          <a:p>
            <a:pPr marL="171450" lvl="0" indent="-171450">
              <a:lnSpc>
                <a:spcPct val="107000"/>
              </a:lnSpc>
              <a:buFont typeface="Arial" panose="020B0604020202020204" pitchFamily="34" charset="0"/>
              <a:buChar char="•"/>
            </a:pPr>
            <a:r>
              <a:rPr lang="nl-NL" sz="1200">
                <a:effectLst/>
                <a:latin typeface="Calibri" panose="020F0502020204030204" pitchFamily="34" charset="0"/>
                <a:ea typeface="Calibri" panose="020F0502020204030204" pitchFamily="34" charset="0"/>
                <a:cs typeface="Times New Roman" panose="02020603050405020304" pitchFamily="18" charset="0"/>
              </a:rPr>
              <a:t>Bij dosering ‘zo nodig’ geef je ook een duidelijke beschrijving en uitleg aan patiënt wanneer hij het kan gebruiken</a:t>
            </a:r>
          </a:p>
          <a:p>
            <a:pPr marL="0" indent="0">
              <a:buFont typeface="Arial" panose="020B0604020202020204" pitchFamily="34" charset="0"/>
              <a:buNone/>
            </a:pPr>
            <a:endParaRPr lang="nl-NL" sz="1200">
              <a:effectLst/>
              <a:latin typeface="Calibri" panose="020F0502020204030204" pitchFamily="34" charset="0"/>
              <a:cs typeface="Times New Roman" panose="02020603050405020304" pitchFamily="18" charset="0"/>
            </a:endParaRPr>
          </a:p>
          <a:p>
            <a:pPr marL="0" indent="0">
              <a:buFont typeface="Arial" panose="020B0604020202020204" pitchFamily="34" charset="0"/>
              <a:buNone/>
            </a:pPr>
            <a:r>
              <a:rPr lang="nl-NL" sz="1200">
                <a:effectLst/>
                <a:latin typeface="Calibri" panose="020F0502020204030204" pitchFamily="34" charset="0"/>
                <a:cs typeface="Times New Roman" panose="02020603050405020304" pitchFamily="18" charset="0"/>
              </a:rPr>
              <a:t>Andere voorbeelden van een restrictief opioïden-beleid zijn:</a:t>
            </a:r>
            <a:endParaRPr lang="nl-NL"/>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a:effectLst/>
                <a:latin typeface="Calibri" panose="020F0502020204030204" pitchFamily="34" charset="0"/>
                <a:ea typeface="Calibri" panose="020F0502020204030204" pitchFamily="34" charset="0"/>
                <a:cs typeface="Times New Roman" panose="02020603050405020304" pitchFamily="18" charset="0"/>
              </a:rPr>
              <a:t>Patiënt krijgt alleen een herhaling als deze past bij het met de patiënt afgesproken behandelplan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a:effectLst/>
                <a:latin typeface="Calibri" panose="020F0502020204030204" pitchFamily="34" charset="0"/>
                <a:ea typeface="Calibri" panose="020F0502020204030204" pitchFamily="34" charset="0"/>
                <a:cs typeface="Times New Roman" panose="02020603050405020304" pitchFamily="18" charset="0"/>
              </a:rPr>
              <a:t>Afspraken maken over wanneer de patiënt moet stoppen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a:effectLst/>
                <a:latin typeface="Calibri" panose="020F0502020204030204" pitchFamily="34" charset="0"/>
                <a:ea typeface="Calibri" panose="020F0502020204030204" pitchFamily="34" charset="0"/>
                <a:cs typeface="Times New Roman" panose="02020603050405020304" pitchFamily="18" charset="0"/>
              </a:rPr>
              <a:t>Opioïden altijd in een zo laag mogelijke dosering starten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a:effectLst/>
                <a:latin typeface="Calibri" panose="020F0502020204030204" pitchFamily="34" charset="0"/>
                <a:ea typeface="Calibri" panose="020F0502020204030204" pitchFamily="34" charset="0"/>
                <a:cs typeface="Times New Roman" panose="02020603050405020304" pitchFamily="18" charset="0"/>
              </a:rPr>
              <a:t>De voorlichting door voorschrijver en poliklinisch apotheek is op elkaar afgestemd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20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20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200">
              <a:effectLst/>
              <a:latin typeface="Calibri" panose="020F0502020204030204" pitchFamily="34" charset="0"/>
              <a:ea typeface="Calibri" panose="020F0502020204030204" pitchFamily="34" charset="0"/>
              <a:cs typeface="Times New Roman" panose="02020603050405020304" pitchFamily="18" charset="0"/>
            </a:endParaRP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32</a:t>
            </a:fld>
            <a:endParaRPr lang="nl-NL"/>
          </a:p>
        </p:txBody>
      </p:sp>
    </p:spTree>
    <p:extLst>
      <p:ext uri="{BB962C8B-B14F-4D97-AF65-F5344CB8AC3E}">
        <p14:creationId xmlns:p14="http://schemas.microsoft.com/office/powerpoint/2010/main" val="2228956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u="none" strike="noStrike" kern="1200" baseline="0">
                <a:solidFill>
                  <a:schemeClr val="tx1"/>
                </a:solidFill>
                <a:latin typeface="+mn-lt"/>
                <a:ea typeface="+mn-ea"/>
                <a:cs typeface="+mn-cs"/>
              </a:rPr>
              <a:t>In de ideale situatie geeft de voorschrijver zowel in de terugkoppeling aan de huisarts als op het recept voor de apotheek aan dat de huisarts het (sterkwerkende) opioïd voor maximaal 1 week mag herhalen. En als de patiënt het recept in de poliklinische apotheek ophaalt, is het belangrijk dat de poliklinische apotheek ook de eigen apotheek niet alleen op de hoogte stelt van de aflevering maar ook van de aanbeveling om niet langer dan 1 week te gebruiken. </a:t>
            </a:r>
            <a:r>
              <a:rPr lang="nl-NL">
                <a:effectLst/>
                <a:latin typeface="Arial" panose="020B0604020202020204" pitchFamily="34" charset="0"/>
              </a:rPr>
              <a:t>Indicatie-specifiek kan hiervan worden afgeweken. </a:t>
            </a:r>
          </a:p>
          <a:p>
            <a:endParaRPr lang="nl-NL">
              <a:effectLst/>
              <a:latin typeface="Arial" panose="020B0604020202020204" pitchFamily="34" charset="0"/>
            </a:endParaRPr>
          </a:p>
          <a:p>
            <a:r>
              <a:rPr lang="nl-NL">
                <a:effectLst/>
                <a:latin typeface="Arial" panose="020B0604020202020204" pitchFamily="34" charset="0"/>
              </a:rPr>
              <a:t>Bron: generieke richtlijnmodule Adequaat opioïdengebruik</a:t>
            </a:r>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33</a:t>
            </a:fld>
            <a:endParaRPr lang="nl-NL"/>
          </a:p>
        </p:txBody>
      </p:sp>
    </p:spTree>
    <p:extLst>
      <p:ext uri="{BB962C8B-B14F-4D97-AF65-F5344CB8AC3E}">
        <p14:creationId xmlns:p14="http://schemas.microsoft.com/office/powerpoint/2010/main" val="26183670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Bron: https://www.pw.nl/nieuws/2021/kwart-pijnpatienten-mist-informatie-over-gebruik-opioiden</a:t>
            </a: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34</a:t>
            </a:fld>
            <a:endParaRPr lang="nl-NL"/>
          </a:p>
        </p:txBody>
      </p:sp>
    </p:spTree>
    <p:extLst>
      <p:ext uri="{BB962C8B-B14F-4D97-AF65-F5344CB8AC3E}">
        <p14:creationId xmlns:p14="http://schemas.microsoft.com/office/powerpoint/2010/main" val="14031868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Schrijf</a:t>
            </a:r>
            <a:r>
              <a:rPr lang="nl-NL" baseline="0"/>
              <a:t> voor jezelf op welke voorlichting je aan je patiënt geeft.</a:t>
            </a:r>
            <a:endParaRPr lang="nl-NL"/>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35</a:t>
            </a:fld>
            <a:endParaRPr lang="nl-NL"/>
          </a:p>
        </p:txBody>
      </p:sp>
    </p:spTree>
    <p:extLst>
      <p:ext uri="{BB962C8B-B14F-4D97-AF65-F5344CB8AC3E}">
        <p14:creationId xmlns:p14="http://schemas.microsoft.com/office/powerpoint/2010/main" val="7360907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De gedeelde besluitvorming voor het starten met pijnbestrijding (met opioïden) is een nuttige tool als dit binnen de grenzen van het restrictief voorschrijven wordt toegepast. De patiënt heeft niet volledige keuze, bijvoorbeeld door contra-indicaties. Belangrijk is te begrijpen dat iedere patiënt een andere kijk heeft op pijnmedicatie. Door voordelen en nadelen te bespreken hebben patiënten meer inzicht in de behandeling. De apotheker kan hierbij ook een rol spelen.</a:t>
            </a:r>
          </a:p>
          <a:p>
            <a:endParaRPr lang="nl-NL"/>
          </a:p>
          <a:p>
            <a:r>
              <a:rPr lang="nl-NL"/>
              <a:t>Voor patiënten dient het duidelijk te zijn dat opioïden alleen ter overbrugging van de pijn is en dat pijn na een operatie normaal is. Ook is het verstandig al bij het begin te bespreken hoe en wanneer de patiënt gaat afbouwen met een opioïd.</a:t>
            </a:r>
          </a:p>
          <a:p>
            <a:endParaRPr lang="nl-NL"/>
          </a:p>
          <a:p>
            <a:r>
              <a:rPr lang="nl-NL" sz="1800">
                <a:effectLst/>
                <a:latin typeface="Calibri" panose="020F0502020204030204" pitchFamily="34" charset="0"/>
                <a:ea typeface="Calibri" panose="020F0502020204030204" pitchFamily="34" charset="0"/>
                <a:cs typeface="Times New Roman" panose="02020603050405020304" pitchFamily="18" charset="0"/>
              </a:rPr>
              <a:t>Spreek voor de start van het gebruik met de patiënt af hoe lang het gebruik van opioïden waarschijnlijk zal gaan duren. De patiënt kan bij het afnemen van de pijn zelf eerder stoppen met opioïden. Spreek af wat hij dan met het restant doet. Maak ook afspraken over het aanvragen van herhaalrecepten</a:t>
            </a:r>
            <a:endParaRPr lang="nl-NL"/>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36</a:t>
            </a:fld>
            <a:endParaRPr lang="nl-NL"/>
          </a:p>
        </p:txBody>
      </p:sp>
    </p:spTree>
    <p:extLst>
      <p:ext uri="{BB962C8B-B14F-4D97-AF65-F5344CB8AC3E}">
        <p14:creationId xmlns:p14="http://schemas.microsoft.com/office/powerpoint/2010/main" val="40417744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Bron: B</a:t>
            </a:r>
            <a:r>
              <a:rPr lang="nl-NL">
                <a:effectLst/>
                <a:latin typeface="Arial" panose="020B0604020202020204" pitchFamily="34" charset="0"/>
              </a:rPr>
              <a:t>ijlage 1 concept generieke richtlijnmodule Adequaat opioïdengebruik</a:t>
            </a:r>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37</a:t>
            </a:fld>
            <a:endParaRPr lang="nl-NL"/>
          </a:p>
        </p:txBody>
      </p:sp>
    </p:spTree>
    <p:extLst>
      <p:ext uri="{BB962C8B-B14F-4D97-AF65-F5344CB8AC3E}">
        <p14:creationId xmlns:p14="http://schemas.microsoft.com/office/powerpoint/2010/main" val="11320391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Dit overzicht met een aantal belangrijke vragen over sterke pijnstillers kan als een hulpmiddel dienen om de patiëntenvoorlichting te bevorderen. De patiënt krijgt de ruimte om vragen te stellen en maakt gelijk afspraken met de voorschrijver om het juiste gebruik van opioïden te bevorderen. In de apotheek kan deze flyer ook als reminder dienen voor de patiënt die het ontslagrecept voor opioïden komt ophalen. De patiënt kan zo alsnog in gesprek komen met de apotheker(</a:t>
            </a:r>
            <a:r>
              <a:rPr lang="nl-NL" err="1"/>
              <a:t>sassistent</a:t>
            </a:r>
            <a:r>
              <a:rPr lang="nl-NL"/>
              <a:t>) om antwoorden op eventuele openstaande vragen te krijgen.</a:t>
            </a:r>
          </a:p>
          <a:p>
            <a:endParaRPr lang="nl-NL"/>
          </a:p>
          <a:p>
            <a:r>
              <a:rPr lang="nl-NL"/>
              <a:t>Ter info: Deze flyer heeft twee versies en kan aan pre- of postoperatieve patiënten aangeboden worden. In de apotheek is de versie voor postoperatieve patiënten geschikter.</a:t>
            </a:r>
          </a:p>
          <a:p>
            <a:r>
              <a:rPr lang="nl-NL"/>
              <a:t>Deze flyer is te vinden op www.opiaten.nl </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38</a:t>
            </a:fld>
            <a:endParaRPr lang="nl-NL"/>
          </a:p>
        </p:txBody>
      </p:sp>
    </p:spTree>
    <p:extLst>
      <p:ext uri="{BB962C8B-B14F-4D97-AF65-F5344CB8AC3E}">
        <p14:creationId xmlns:p14="http://schemas.microsoft.com/office/powerpoint/2010/main" val="27075110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a:effectLst/>
                <a:latin typeface="Calibri" panose="020F0502020204030204" pitchFamily="34" charset="0"/>
                <a:ea typeface="Calibri" panose="020F0502020204030204" pitchFamily="34" charset="0"/>
                <a:cs typeface="Times New Roman" panose="02020603050405020304" pitchFamily="18" charset="0"/>
              </a:rPr>
              <a:t>Opioïden zijn in verschillende aflevervormen beschikbaar. Deze vormen verschillen in de snelheid waarmee de werking intreedt en de duur van het effect. Voorbeelden van kortwerkende opioïden zijn morfine injecties, </a:t>
            </a:r>
            <a:r>
              <a:rPr lang="nl-NL" sz="1800" err="1">
                <a:effectLst/>
                <a:latin typeface="Calibri" panose="020F0502020204030204" pitchFamily="34" charset="0"/>
                <a:ea typeface="Calibri" panose="020F0502020204030204" pitchFamily="34" charset="0"/>
                <a:cs typeface="Times New Roman" panose="02020603050405020304" pitchFamily="18" charset="0"/>
              </a:rPr>
              <a:t>fentanyl</a:t>
            </a:r>
            <a:r>
              <a:rPr lang="nl-NL" sz="1800">
                <a:effectLst/>
                <a:latin typeface="Calibri" panose="020F0502020204030204" pitchFamily="34" charset="0"/>
                <a:ea typeface="Calibri" panose="020F0502020204030204" pitchFamily="34" charset="0"/>
                <a:cs typeface="Times New Roman" panose="02020603050405020304" pitchFamily="18" charset="0"/>
              </a:rPr>
              <a:t> neusspray en </a:t>
            </a:r>
            <a:r>
              <a:rPr lang="nl-NL" sz="1800" err="1">
                <a:effectLst/>
                <a:latin typeface="Calibri" panose="020F0502020204030204" pitchFamily="34" charset="0"/>
                <a:ea typeface="Calibri" panose="020F0502020204030204" pitchFamily="34" charset="0"/>
                <a:cs typeface="Times New Roman" panose="02020603050405020304" pitchFamily="18" charset="0"/>
              </a:rPr>
              <a:t>oxycodon</a:t>
            </a:r>
            <a:r>
              <a:rPr lang="nl-NL" sz="1800">
                <a:effectLst/>
                <a:latin typeface="Calibri" panose="020F0502020204030204" pitchFamily="34" charset="0"/>
                <a:ea typeface="Calibri" panose="020F0502020204030204" pitchFamily="34" charset="0"/>
                <a:cs typeface="Times New Roman" panose="02020603050405020304" pitchFamily="18" charset="0"/>
              </a:rPr>
              <a:t> capsules. </a:t>
            </a:r>
          </a:p>
          <a:p>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Volgorde van snelheid intreden effect:</a:t>
            </a:r>
          </a:p>
          <a:p>
            <a:pPr marL="342900" indent="-342900">
              <a:lnSpc>
                <a:spcPct val="107000"/>
              </a:lnSpc>
              <a:buFont typeface="+mj-lt"/>
              <a:buAutoNum type="arabicPeriod"/>
            </a:pPr>
            <a:r>
              <a:rPr lang="nl-NL" sz="1800">
                <a:effectLst/>
                <a:latin typeface="Calibri" panose="020F0502020204030204" pitchFamily="34" charset="0"/>
                <a:ea typeface="Calibri" panose="020F0502020204030204" pitchFamily="34" charset="0"/>
                <a:cs typeface="Times New Roman" panose="02020603050405020304" pitchFamily="18" charset="0"/>
              </a:rPr>
              <a:t>Het snelst treedt effect op bij morfine *injecties*. Het effect is vrijwel direct.</a:t>
            </a:r>
          </a:p>
          <a:p>
            <a:pPr marL="342900" indent="-342900">
              <a:lnSpc>
                <a:spcPct val="107000"/>
              </a:lnSpc>
              <a:buFont typeface="+mj-lt"/>
              <a:buAutoNum type="arabicPeriod"/>
            </a:pPr>
            <a:r>
              <a:rPr lang="nl-NL" sz="1800">
                <a:effectLst/>
                <a:latin typeface="Calibri" panose="020F0502020204030204" pitchFamily="34" charset="0"/>
                <a:ea typeface="Calibri" panose="020F0502020204030204" pitchFamily="34" charset="0"/>
                <a:cs typeface="Times New Roman" panose="02020603050405020304" pitchFamily="18" charset="0"/>
              </a:rPr>
              <a:t>Daarna volgt </a:t>
            </a:r>
            <a:r>
              <a:rPr lang="nl-NL" sz="1800" err="1">
                <a:effectLst/>
                <a:latin typeface="Calibri" panose="020F0502020204030204" pitchFamily="34" charset="0"/>
                <a:ea typeface="Calibri" panose="020F0502020204030204" pitchFamily="34" charset="0"/>
                <a:cs typeface="Times New Roman" panose="02020603050405020304" pitchFamily="18" charset="0"/>
              </a:rPr>
              <a:t>fentanyl</a:t>
            </a:r>
            <a:r>
              <a:rPr lang="nl-NL" sz="1800">
                <a:effectLst/>
                <a:latin typeface="Calibri" panose="020F0502020204030204" pitchFamily="34" charset="0"/>
                <a:ea typeface="Calibri" panose="020F0502020204030204" pitchFamily="34" charset="0"/>
                <a:cs typeface="Times New Roman" panose="02020603050405020304" pitchFamily="18" charset="0"/>
              </a:rPr>
              <a:t> *neusspray*. Het effect is maximaal na ongeveer 15 minuten.</a:t>
            </a:r>
          </a:p>
          <a:p>
            <a:pPr marL="342900" indent="-342900">
              <a:lnSpc>
                <a:spcPct val="107000"/>
              </a:lnSpc>
              <a:buFont typeface="+mj-lt"/>
              <a:buAutoNum type="arabicPeriod"/>
            </a:pPr>
            <a:r>
              <a:rPr lang="nl-NL" sz="1800">
                <a:effectLst/>
                <a:latin typeface="Calibri" panose="020F0502020204030204" pitchFamily="34" charset="0"/>
                <a:ea typeface="Calibri" panose="020F0502020204030204" pitchFamily="34" charset="0"/>
                <a:cs typeface="Times New Roman" panose="02020603050405020304" pitchFamily="18" charset="0"/>
              </a:rPr>
              <a:t>Bij het gebruik van </a:t>
            </a:r>
            <a:r>
              <a:rPr lang="nl-NL" sz="1800" err="1">
                <a:effectLst/>
                <a:latin typeface="Calibri" panose="020F0502020204030204" pitchFamily="34" charset="0"/>
                <a:ea typeface="Calibri" panose="020F0502020204030204" pitchFamily="34" charset="0"/>
                <a:cs typeface="Times New Roman" panose="02020603050405020304" pitchFamily="18" charset="0"/>
              </a:rPr>
              <a:t>oxycodon</a:t>
            </a:r>
            <a:r>
              <a:rPr lang="nl-NL" sz="1800">
                <a:effectLst/>
                <a:latin typeface="Calibri" panose="020F0502020204030204" pitchFamily="34" charset="0"/>
                <a:ea typeface="Calibri" panose="020F0502020204030204" pitchFamily="34" charset="0"/>
                <a:cs typeface="Times New Roman" panose="02020603050405020304" pitchFamily="18" charset="0"/>
              </a:rPr>
              <a:t> *capsules* duurt het ongeveer 90 minuten tot het effect maximaal is.</a:t>
            </a: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Opioïden zijn in verschillende aflevervormen beschikbaar. Deze vormen verschillen in de snelheid waarmee de werking intreedt en de duur van het effect. </a:t>
            </a:r>
          </a:p>
          <a:p>
            <a:pPr>
              <a:lnSpc>
                <a:spcPct val="107000"/>
              </a:lnSpc>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nl-NL" sz="1800">
                <a:effectLst/>
                <a:latin typeface="Calibri" panose="020F0502020204030204" pitchFamily="34" charset="0"/>
                <a:ea typeface="Calibri" panose="020F0502020204030204" pitchFamily="34" charset="0"/>
                <a:cs typeface="Times New Roman" panose="02020603050405020304" pitchFamily="18" charset="0"/>
              </a:rPr>
              <a:t>Volgorde van </a:t>
            </a:r>
            <a:r>
              <a:rPr lang="nl-NL" sz="1800" err="1">
                <a:effectLst/>
                <a:latin typeface="Calibri" panose="020F0502020204030204" pitchFamily="34" charset="0"/>
                <a:ea typeface="Calibri" panose="020F0502020204030204" pitchFamily="34" charset="0"/>
                <a:cs typeface="Times New Roman" panose="02020603050405020304" pitchFamily="18" charset="0"/>
              </a:rPr>
              <a:t>werkingdsuur</a:t>
            </a:r>
            <a:r>
              <a:rPr lang="nl-NL" sz="1800">
                <a:effectLst/>
                <a:latin typeface="Calibri" panose="020F0502020204030204" pitchFamily="34" charset="0"/>
                <a:ea typeface="Calibri" panose="020F0502020204030204" pitchFamily="34" charset="0"/>
                <a:cs typeface="Times New Roman" panose="02020603050405020304" pitchFamily="18" charset="0"/>
              </a:rPr>
              <a:t>:</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Een </a:t>
            </a:r>
            <a:r>
              <a:rPr lang="nl-NL" sz="1800" err="1">
                <a:effectLst/>
                <a:latin typeface="Calibri" panose="020F0502020204030204" pitchFamily="34" charset="0"/>
                <a:ea typeface="Calibri" panose="020F0502020204030204" pitchFamily="34" charset="0"/>
                <a:cs typeface="Times New Roman" panose="02020603050405020304" pitchFamily="18" charset="0"/>
              </a:rPr>
              <a:t>oxycodontablet</a:t>
            </a:r>
            <a:r>
              <a:rPr lang="nl-NL" sz="1800">
                <a:effectLst/>
                <a:latin typeface="Calibri" panose="020F0502020204030204" pitchFamily="34" charset="0"/>
                <a:ea typeface="Calibri" panose="020F0502020204030204" pitchFamily="34" charset="0"/>
                <a:cs typeface="Times New Roman" panose="02020603050405020304" pitchFamily="18" charset="0"/>
              </a:rPr>
              <a:t> zonder vertraagde afgifte werkt ongeveer *4 tot 6* uur. </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Het effect van morfine- of </a:t>
            </a:r>
            <a:r>
              <a:rPr lang="nl-NL" sz="1800" err="1">
                <a:effectLst/>
                <a:latin typeface="Calibri" panose="020F0502020204030204" pitchFamily="34" charset="0"/>
                <a:ea typeface="Calibri" panose="020F0502020204030204" pitchFamily="34" charset="0"/>
                <a:cs typeface="Times New Roman" panose="02020603050405020304" pitchFamily="18" charset="0"/>
              </a:rPr>
              <a:t>oxycodontabletten</a:t>
            </a:r>
            <a:r>
              <a:rPr lang="nl-NL" sz="1800">
                <a:effectLst/>
                <a:latin typeface="Calibri" panose="020F0502020204030204" pitchFamily="34" charset="0"/>
                <a:ea typeface="Calibri" panose="020F0502020204030204" pitchFamily="34" charset="0"/>
                <a:cs typeface="Times New Roman" panose="02020603050405020304" pitchFamily="18" charset="0"/>
              </a:rPr>
              <a:t> met vertraagde afgifte houdt ongeveer *12* uur aan. </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Een </a:t>
            </a:r>
            <a:r>
              <a:rPr lang="nl-NL" sz="1800" err="1">
                <a:effectLst/>
                <a:latin typeface="Calibri" panose="020F0502020204030204" pitchFamily="34" charset="0"/>
                <a:ea typeface="Calibri" panose="020F0502020204030204" pitchFamily="34" charset="0"/>
                <a:cs typeface="Times New Roman" panose="02020603050405020304" pitchFamily="18" charset="0"/>
              </a:rPr>
              <a:t>fentanylpleister</a:t>
            </a:r>
            <a:r>
              <a:rPr lang="nl-NL" sz="1800">
                <a:effectLst/>
                <a:latin typeface="Calibri" panose="020F0502020204030204" pitchFamily="34" charset="0"/>
                <a:ea typeface="Calibri" panose="020F0502020204030204" pitchFamily="34" charset="0"/>
                <a:cs typeface="Times New Roman" panose="02020603050405020304" pitchFamily="18" charset="0"/>
              </a:rPr>
              <a:t> werkt gedurende *3* dagen. </a:t>
            </a:r>
          </a:p>
          <a:p>
            <a:pPr marL="342900" marR="0" lvl="0" indent="-342900" algn="l" defTabSz="914400" rtl="0" eaLnBrk="1" fontAlgn="auto" latinLnBrk="0" hangingPunct="1">
              <a:lnSpc>
                <a:spcPct val="107000"/>
              </a:lnSpc>
              <a:spcBef>
                <a:spcPts val="0"/>
              </a:spcBef>
              <a:spcAft>
                <a:spcPts val="0"/>
              </a:spcAft>
              <a:buClrTx/>
              <a:buSzTx/>
              <a:buFont typeface="+mj-lt"/>
              <a:buAutoNum type="arabicPeriod"/>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Het effect van een buprenorfinepleister houdt, afhankelijk van het merk *3 tot 7* dagen aan. </a:t>
            </a:r>
          </a:p>
          <a:p>
            <a:pPr marL="0" marR="0" lvl="0" indent="0" algn="l" defTabSz="914400" rtl="0" eaLnBrk="1" fontAlgn="auto" latinLnBrk="0" hangingPunct="1">
              <a:lnSpc>
                <a:spcPct val="107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nl-NL" sz="1800">
                <a:effectLst/>
                <a:latin typeface="Calibri" panose="020F0502020204030204" pitchFamily="34" charset="0"/>
                <a:ea typeface="Calibri" panose="020F0502020204030204" pitchFamily="34" charset="0"/>
                <a:cs typeface="Times New Roman" panose="02020603050405020304" pitchFamily="18" charset="0"/>
              </a:rPr>
              <a:t>(Let bij het afleveren dus goed op welk product je kiest. De pleister met een afgifte tot en met 20 microgram per uur kunnen *7* dagen blijven zitten.)</a:t>
            </a:r>
          </a:p>
          <a:p>
            <a:pPr marL="0" marR="0" lvl="0" indent="0" algn="l" defTabSz="914400" rtl="0" eaLnBrk="1" fontAlgn="auto" latinLnBrk="0" hangingPunct="1">
              <a:lnSpc>
                <a:spcPct val="107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nl-NL" sz="1800">
              <a:effectLst/>
              <a:latin typeface="Calibri" panose="020F0502020204030204" pitchFamily="34" charset="0"/>
              <a:ea typeface="Calibri" panose="020F0502020204030204" pitchFamily="34" charset="0"/>
              <a:cs typeface="Times New Roman" panose="02020603050405020304" pitchFamily="18" charset="0"/>
            </a:endParaRP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39</a:t>
            </a:fld>
            <a:endParaRPr lang="nl-NL"/>
          </a:p>
        </p:txBody>
      </p:sp>
    </p:spTree>
    <p:extLst>
      <p:ext uri="{BB962C8B-B14F-4D97-AF65-F5344CB8AC3E}">
        <p14:creationId xmlns:p14="http://schemas.microsoft.com/office/powerpoint/2010/main" val="33834001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effectLst/>
                <a:latin typeface="Arial" panose="020B0604020202020204" pitchFamily="34" charset="0"/>
              </a:rPr>
              <a:t>Over het algemeen hebben kortwerkende orale preparaten de voorkeur in de postoperatieve/acute setting, vanwege de beperkte duur. Hiermee kan nauwkeuriger op individuele</a:t>
            </a:r>
            <a:br>
              <a:rPr lang="nl-NL"/>
            </a:br>
            <a:r>
              <a:rPr lang="nl-NL">
                <a:effectLst/>
                <a:latin typeface="Arial" panose="020B0604020202020204" pitchFamily="34" charset="0"/>
              </a:rPr>
              <a:t>basis getitreerd worden. Het risico op overdosering is daardoor kleiner dan met langwerkende orale preparaten.</a:t>
            </a:r>
          </a:p>
          <a:p>
            <a:endParaRPr lang="nl-NL">
              <a:effectLst/>
              <a:latin typeface="Arial" panose="020B0604020202020204" pitchFamily="34" charset="0"/>
            </a:endParaRPr>
          </a:p>
          <a:p>
            <a:r>
              <a:rPr lang="nl-NL"/>
              <a:t>Bron: B</a:t>
            </a:r>
            <a:r>
              <a:rPr lang="nl-NL">
                <a:effectLst/>
                <a:latin typeface="Arial" panose="020B0604020202020204" pitchFamily="34" charset="0"/>
              </a:rPr>
              <a:t>ijlage 1 concept generieke richtlijnmodule Adequaat opioïdengebruik</a:t>
            </a:r>
            <a:endParaRPr lang="nl-NL"/>
          </a:p>
          <a:p>
            <a:br>
              <a:rPr lang="nl-NL"/>
            </a:br>
            <a:r>
              <a:rPr lang="nl-NL">
                <a:effectLst/>
                <a:latin typeface="Arial" panose="020B0604020202020204" pitchFamily="34" charset="0"/>
              </a:rPr>
              <a:t>Dit staat los van de oncologische setting, waarin het gebruik van een onderhoudsdosering met titreren op basis van kortwerkende preparaten de voorkeur kan hebben.</a:t>
            </a:r>
            <a:br>
              <a:rPr lang="nl-NL"/>
            </a:br>
            <a:endParaRPr lang="nl-NL"/>
          </a:p>
          <a:p>
            <a:r>
              <a:rPr lang="nl-NL">
                <a:effectLst/>
                <a:latin typeface="Arial" panose="020B0604020202020204" pitchFamily="34" charset="0"/>
              </a:rPr>
              <a:t>Bij patiënten met een verhoogd risicoprofiel voor problematisch opioïdengebruik kan de keuze voor langwerkende orale preparaten de voorkeur hebben. Vanwege de kinetiek van een langwerkend preparaat zullen er minder krachtige effecten optreden.</a:t>
            </a:r>
          </a:p>
          <a:p>
            <a:endParaRPr lang="nl-NL">
              <a:effectLst/>
              <a:latin typeface="Arial" panose="020B0604020202020204" pitchFamily="34" charset="0"/>
            </a:endParaRPr>
          </a:p>
          <a:p>
            <a:r>
              <a:rPr lang="nl-NL" sz="1800">
                <a:effectLst/>
                <a:latin typeface="Calibri" panose="020F0502020204030204" pitchFamily="34" charset="0"/>
                <a:ea typeface="Calibri" panose="020F0502020204030204" pitchFamily="34" charset="0"/>
                <a:cs typeface="Times New Roman" panose="02020603050405020304" pitchFamily="18" charset="0"/>
              </a:rPr>
              <a:t>De kort- en snelwerkende </a:t>
            </a:r>
            <a:r>
              <a:rPr lang="nl-NL" sz="1800" err="1">
                <a:effectLst/>
                <a:latin typeface="Calibri" panose="020F0502020204030204" pitchFamily="34" charset="0"/>
                <a:ea typeface="Calibri" panose="020F0502020204030204" pitchFamily="34" charset="0"/>
                <a:cs typeface="Times New Roman" panose="02020603050405020304" pitchFamily="18" charset="0"/>
              </a:rPr>
              <a:t>fentanylproducten</a:t>
            </a:r>
            <a:r>
              <a:rPr lang="nl-NL" sz="1800">
                <a:effectLst/>
                <a:latin typeface="Calibri" panose="020F0502020204030204" pitchFamily="34" charset="0"/>
                <a:ea typeface="Calibri" panose="020F0502020204030204" pitchFamily="34" charset="0"/>
                <a:cs typeface="Times New Roman" panose="02020603050405020304" pitchFamily="18" charset="0"/>
              </a:rPr>
              <a:t> (neusspray en tabletten voor sublinguaal gebruik) zijn alleen geregistreerd in combinatie met een onderhoudsbehandeling met langwerkende opioïden. Ze zijn mogelijk meer verslavend dan andere producten. </a:t>
            </a:r>
            <a:r>
              <a:rPr lang="nl-NL">
                <a:effectLst/>
                <a:latin typeface="Arial" panose="020B0604020202020204" pitchFamily="34" charset="0"/>
              </a:rPr>
              <a:t>De beschikbaarheid van </a:t>
            </a:r>
            <a:r>
              <a:rPr lang="nl-NL" err="1">
                <a:effectLst/>
                <a:latin typeface="Arial" panose="020B0604020202020204" pitchFamily="34" charset="0"/>
              </a:rPr>
              <a:t>fentanyl</a:t>
            </a:r>
            <a:r>
              <a:rPr lang="nl-NL">
                <a:effectLst/>
                <a:latin typeface="Arial" panose="020B0604020202020204" pitchFamily="34" charset="0"/>
              </a:rPr>
              <a:t> en het gebruik ervan ligt vanwege het zeer verslavende potentieel altijd strikt in de hand van een medisch professional; in principe nooit in eigen beheer, tenzij het levenseinde aanstaande is.</a:t>
            </a:r>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40</a:t>
            </a:fld>
            <a:endParaRPr lang="nl-NL"/>
          </a:p>
        </p:txBody>
      </p:sp>
    </p:spTree>
    <p:extLst>
      <p:ext uri="{BB962C8B-B14F-4D97-AF65-F5344CB8AC3E}">
        <p14:creationId xmlns:p14="http://schemas.microsoft.com/office/powerpoint/2010/main" val="16466961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20204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Er zijn verschillende redenen om het gebruik van opioïden af te bouwen. Wanneer de oorzaak van een acute pijn niet meer aanwezig is, bijvoorbeeld door herstel of een interventie, dan kan het opioïd worden gestopt. Andere redenen om te stoppen zijn bijvoorbeeld de wens van de patiënt of onvoldoende pijnstilling in relatie tot bijwerkingen.</a:t>
            </a:r>
          </a:p>
          <a:p>
            <a:endParaRPr lang="nl-NL"/>
          </a:p>
        </p:txBody>
      </p:sp>
      <p:sp>
        <p:nvSpPr>
          <p:cNvPr id="4" name="Tijdelijke aanduiding voor dianummer 3"/>
          <p:cNvSpPr>
            <a:spLocks noGrp="1"/>
          </p:cNvSpPr>
          <p:nvPr>
            <p:ph type="sldNum" sz="quarter" idx="5"/>
          </p:nvPr>
        </p:nvSpPr>
        <p:spPr/>
        <p:txBody>
          <a:bodyPr/>
          <a:lstStyle/>
          <a:p>
            <a:fld id="{DC23809A-60ED-4046-917D-9453B68C468A}" type="slidenum">
              <a:rPr lang="nl-NL" smtClean="0"/>
              <a:t>42</a:t>
            </a:fld>
            <a:endParaRPr lang="nl-NL"/>
          </a:p>
        </p:txBody>
      </p:sp>
    </p:spTree>
    <p:extLst>
      <p:ext uri="{BB962C8B-B14F-4D97-AF65-F5344CB8AC3E}">
        <p14:creationId xmlns:p14="http://schemas.microsoft.com/office/powerpoint/2010/main" val="31818905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De aan het einde van het document opgestelde schema’s zijn bedoeld als voorbeeldschema. U kunt op basis van deze tabellen een gepersonaliseerd schema opstellen voor uw patiënt. Dit schema zal gedurende het afbouwtraject op basis van het beloop van de afbouw wellicht moeten worden aangepast. Gebruik hierbij de volgende vuistregels:</a:t>
            </a:r>
          </a:p>
          <a:p>
            <a:r>
              <a:rPr lang="nl-NL"/>
              <a:t>• Verlaag als startpunt de dosering eens per week.</a:t>
            </a:r>
          </a:p>
          <a:p>
            <a:r>
              <a:rPr lang="nl-NL"/>
              <a:t>• Treden er na de doseringsverlaging veel klachten op? Verleng dan het interval tussen de doseringsverlagingen, bijvoorbeeld naar eens per twee weken, of verklein de afbouwstappen, bijvoorbeeld door van het snelle naar het langzame schema over te stappen.</a:t>
            </a:r>
          </a:p>
          <a:p>
            <a:r>
              <a:rPr lang="nl-NL"/>
              <a:t>• Verhoog de dosering niet, maak dan liever een pas op de plaats door dezelfde dosering wat langer te blijven voorschrijven.</a:t>
            </a:r>
          </a:p>
          <a:p>
            <a:r>
              <a:rPr lang="nl-NL"/>
              <a:t>• Geen opioïden als zonodig medicatie.</a:t>
            </a:r>
          </a:p>
          <a:p>
            <a:r>
              <a:rPr lang="nl-NL"/>
              <a:t>• Verkort het afleverinterval bij tekenen van misbruik.</a:t>
            </a:r>
          </a:p>
          <a:p>
            <a:endParaRPr lang="nl-NL"/>
          </a:p>
          <a:p>
            <a:r>
              <a:rPr lang="nl-NL"/>
              <a:t>Bron: Handreiking Afbouwen Opioïden (2021)</a:t>
            </a:r>
          </a:p>
        </p:txBody>
      </p:sp>
      <p:sp>
        <p:nvSpPr>
          <p:cNvPr id="4" name="Tijdelijke aanduiding voor dianummer 3"/>
          <p:cNvSpPr>
            <a:spLocks noGrp="1"/>
          </p:cNvSpPr>
          <p:nvPr>
            <p:ph type="sldNum" sz="quarter" idx="5"/>
          </p:nvPr>
        </p:nvSpPr>
        <p:spPr/>
        <p:txBody>
          <a:bodyPr/>
          <a:lstStyle/>
          <a:p>
            <a:fld id="{DC23809A-60ED-4046-917D-9453B68C468A}" type="slidenum">
              <a:rPr lang="nl-NL" smtClean="0"/>
              <a:t>43</a:t>
            </a:fld>
            <a:endParaRPr lang="nl-NL"/>
          </a:p>
        </p:txBody>
      </p:sp>
    </p:spTree>
    <p:extLst>
      <p:ext uri="{BB962C8B-B14F-4D97-AF65-F5344CB8AC3E}">
        <p14:creationId xmlns:p14="http://schemas.microsoft.com/office/powerpoint/2010/main" val="21807528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Er zijn verschillende methoden om het gebruik van opioïden af te bouwen. Vaak is het mogelijk met het voorgeschreven opioïd af te bouwen. Soms kan roteren naar een opioïd met langere werkingsduur nodig zijn. Bij het kiezen van de meest geschikte methode voor de patiënt, is het belangrijk om samen met de patiënt te kijken naar de reden van afbouwen, de aan- of afwezigheid van pijn, de dosis en duur van het gebruik, mogelijk aanwezige somatische en psychiatrische comorbiditeit en de voorkeur van de patiënt. </a:t>
            </a:r>
          </a:p>
          <a:p>
            <a:endParaRPr lang="nl-NL"/>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44</a:t>
            </a:fld>
            <a:endParaRPr lang="nl-NL"/>
          </a:p>
        </p:txBody>
      </p:sp>
    </p:spTree>
    <p:extLst>
      <p:ext uri="{BB962C8B-B14F-4D97-AF65-F5344CB8AC3E}">
        <p14:creationId xmlns:p14="http://schemas.microsoft.com/office/powerpoint/2010/main" val="132862394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Het Nijmegen </a:t>
            </a:r>
            <a:r>
              <a:rPr lang="nl-NL" err="1"/>
              <a:t>Institute</a:t>
            </a:r>
            <a:r>
              <a:rPr lang="nl-NL"/>
              <a:t> </a:t>
            </a:r>
            <a:r>
              <a:rPr lang="nl-NL" err="1"/>
              <a:t>for</a:t>
            </a:r>
            <a:r>
              <a:rPr lang="nl-NL"/>
              <a:t> </a:t>
            </a:r>
            <a:r>
              <a:rPr lang="nl-NL" err="1"/>
              <a:t>Scientist-Practitioners</a:t>
            </a:r>
            <a:r>
              <a:rPr lang="nl-NL"/>
              <a:t> in </a:t>
            </a:r>
            <a:r>
              <a:rPr lang="nl-NL" err="1"/>
              <a:t>Addiction</a:t>
            </a:r>
            <a:r>
              <a:rPr lang="nl-NL"/>
              <a:t> (NISPA) komt op basis van internationale literatuur en klinische ervaringen in de verslavingszorg tot twee schema’s: een snel schema dat per week de dosering met 20 tot 25 % van de vorige dosering verlaagt en een langzaam schema dat per week de dosering 10 tot 15% van de vorige dosering verlaagt. Alle schema’s maken gebruik van geregistreerde en beschikbare sterktes. Hierdoor zijn de laatste stappen van het afbouwschema soms iets groter dan de hierboven genoemde percentages. Voor het afbouwen van buprenorfine- en </a:t>
            </a:r>
            <a:r>
              <a:rPr lang="nl-NL" err="1"/>
              <a:t>fentanylpleisters</a:t>
            </a:r>
            <a:r>
              <a:rPr lang="nl-NL"/>
              <a:t> kan het nodig zijn deze pleisters te knippen. Het gaat hierbij om een off-labelgebruikswijze, die wel in de literatuur is beschreven en waar ervaring mee is.</a:t>
            </a:r>
          </a:p>
          <a:p>
            <a:endParaRPr lang="nl-NL"/>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45</a:t>
            </a:fld>
            <a:endParaRPr lang="nl-NL"/>
          </a:p>
        </p:txBody>
      </p:sp>
    </p:spTree>
    <p:extLst>
      <p:ext uri="{BB962C8B-B14F-4D97-AF65-F5344CB8AC3E}">
        <p14:creationId xmlns:p14="http://schemas.microsoft.com/office/powerpoint/2010/main" val="5112684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Schema’s voor meeste opioïden, maar niet voor </a:t>
            </a:r>
            <a:r>
              <a:rPr lang="nl-NL" err="1"/>
              <a:t>fentanyl</a:t>
            </a:r>
            <a:r>
              <a:rPr lang="nl-NL"/>
              <a:t> ROO. Dit moet maatwerk zijn, met lagere frequentie en/of lagere dosis. Vraag verslavingsarts</a:t>
            </a:r>
          </a:p>
          <a:p>
            <a:endParaRPr lang="nl-NL"/>
          </a:p>
        </p:txBody>
      </p:sp>
      <p:sp>
        <p:nvSpPr>
          <p:cNvPr id="4" name="Tijdelijke aanduiding voor dianummer 3"/>
          <p:cNvSpPr>
            <a:spLocks noGrp="1"/>
          </p:cNvSpPr>
          <p:nvPr>
            <p:ph type="sldNum" sz="quarter" idx="5"/>
          </p:nvPr>
        </p:nvSpPr>
        <p:spPr/>
        <p:txBody>
          <a:bodyPr/>
          <a:lstStyle/>
          <a:p>
            <a:fld id="{DC23809A-60ED-4046-917D-9453B68C468A}" type="slidenum">
              <a:rPr lang="nl-NL" smtClean="0"/>
              <a:t>46</a:t>
            </a:fld>
            <a:endParaRPr lang="nl-NL"/>
          </a:p>
        </p:txBody>
      </p:sp>
    </p:spTree>
    <p:extLst>
      <p:ext uri="{BB962C8B-B14F-4D97-AF65-F5344CB8AC3E}">
        <p14:creationId xmlns:p14="http://schemas.microsoft.com/office/powerpoint/2010/main" val="15472774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Bekijk </a:t>
            </a:r>
            <a:r>
              <a:rPr lang="nl-NL" baseline="0"/>
              <a:t>het Themajournaal Opioïden mei 2021, over het afbouwen van opioïden (duurt ongeveer 9 minuten). Zie: https://www.medicijngebruik.nl/nieuwe-geneesmiddelen/themajournaal/4442/themajournaal-opioiden-mei-2021-</a:t>
            </a:r>
            <a:endParaRPr lang="nl-NL"/>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47</a:t>
            </a:fld>
            <a:endParaRPr lang="nl-NL"/>
          </a:p>
        </p:txBody>
      </p:sp>
    </p:spTree>
    <p:extLst>
      <p:ext uri="{BB962C8B-B14F-4D97-AF65-F5344CB8AC3E}">
        <p14:creationId xmlns:p14="http://schemas.microsoft.com/office/powerpoint/2010/main" val="5159657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6117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Speciale stickers helpen patiënten onderscheid te maken tussen </a:t>
            </a:r>
            <a:r>
              <a:rPr lang="nl-NL" err="1"/>
              <a:t>oxycodon</a:t>
            </a:r>
            <a:r>
              <a:rPr lang="nl-NL"/>
              <a:t> die ze tweemaal daags moeten innemen en de vorm die bestemd is voor doorbraakpijn. Rode en groene stickers geven de visueel vergelijkbare doosjes een duidelijk onderscheid. Rode stickers markeren de kortwerkend </a:t>
            </a:r>
            <a:r>
              <a:rPr lang="nl-NL" err="1"/>
              <a:t>oxycodon</a:t>
            </a:r>
            <a:r>
              <a:rPr lang="nl-NL"/>
              <a:t>, op de </a:t>
            </a:r>
            <a:r>
              <a:rPr lang="nl-NL" err="1"/>
              <a:t>retard</a:t>
            </a:r>
            <a:r>
              <a:rPr lang="nl-NL"/>
              <a:t>-verpakkingen zitten groene stickers. Op beide stickers staat ook vermeld of het om een snelle of continue pijnstiller gaat.</a:t>
            </a:r>
          </a:p>
          <a:p>
            <a:endParaRPr lang="nl-NL"/>
          </a:p>
          <a:p>
            <a:r>
              <a:rPr lang="nl-NL"/>
              <a:t>Met de werkwijze – alle doosjes bij binnenkomst van de juiste sticker voorzien – is Apotheek Veldhuizen in Ede een paar jaar geleden gestart, nadat een assistent de stickers bij een andere apotheek had gezien. Apotheker Mark van der Steen: “Een handig hulpmiddel want zonder die stickers lijken de doosjes echt veel op elkaar, zeker voor laaggeletterden of patiënten met lage gezondheidsvaardigheden.”</a:t>
            </a:r>
          </a:p>
          <a:p>
            <a:endParaRPr lang="nl-NL"/>
          </a:p>
          <a:p>
            <a:r>
              <a:rPr lang="nl-NL"/>
              <a:t>Om het onderscheid ook in de apotheek makkelijker te maken zijn de opioïden­laden anders ingericht: een lade voor kortwerkend </a:t>
            </a:r>
            <a:r>
              <a:rPr lang="nl-NL" err="1"/>
              <a:t>oxycodon</a:t>
            </a:r>
            <a:r>
              <a:rPr lang="nl-NL"/>
              <a:t> met rode sticker en een andere voor de langwerkende variant met groene sticker. De stickers zijn overigens te krijgen bij leverancier </a:t>
            </a:r>
            <a:r>
              <a:rPr lang="nl-NL" err="1"/>
              <a:t>Spruyt</a:t>
            </a:r>
            <a:r>
              <a:rPr lang="nl-NL"/>
              <a:t> Hillen.</a:t>
            </a:r>
          </a:p>
          <a:p>
            <a:endParaRPr lang="nl-NL"/>
          </a:p>
          <a:p>
            <a:r>
              <a:rPr lang="nl-NL"/>
              <a:t>Van der Steen vindt voor morfinemedicatie zoiets niet nodig: “Morfine </a:t>
            </a:r>
            <a:r>
              <a:rPr lang="nl-NL" err="1"/>
              <a:t>retard</a:t>
            </a:r>
            <a:r>
              <a:rPr lang="nl-NL"/>
              <a:t>-tabletten verschillen al genoeg van </a:t>
            </a:r>
            <a:r>
              <a:rPr lang="nl-NL" err="1"/>
              <a:t>Oramorph</a:t>
            </a:r>
            <a:r>
              <a:rPr lang="nl-NL"/>
              <a:t>. Maar ik kan me voorstellen dat kleurcoderingen ook handig kunnen zijn bij gebruik van verschillende oogdruppels of </a:t>
            </a:r>
            <a:r>
              <a:rPr lang="nl-NL" err="1"/>
              <a:t>dermatica</a:t>
            </a:r>
            <a:r>
              <a:rPr lang="nl-NL"/>
              <a:t> die na elkaar moeten worden gesmeerd.”</a:t>
            </a:r>
          </a:p>
          <a:p>
            <a:endParaRPr lang="nl-NL"/>
          </a:p>
          <a:p>
            <a:r>
              <a:rPr lang="nl-NL"/>
              <a:t>Voor andere goede praktijkvoorbeelden voor het terugdringen van langdurig opioïdengebruik, zie: https://opiaten.nl/zorgverleners/best-practices</a:t>
            </a:r>
          </a:p>
          <a:p>
            <a:endParaRPr lang="nl-NL"/>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49</a:t>
            </a:fld>
            <a:endParaRPr lang="nl-NL"/>
          </a:p>
        </p:txBody>
      </p:sp>
    </p:spTree>
    <p:extLst>
      <p:ext uri="{BB962C8B-B14F-4D97-AF65-F5344CB8AC3E}">
        <p14:creationId xmlns:p14="http://schemas.microsoft.com/office/powerpoint/2010/main" val="273895305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de website Opiaten.nl vindt u een overzicht van best practices op het gebied van voorschrijven en afleveren van opioïden.</a:t>
            </a: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50</a:t>
            </a:fld>
            <a:endParaRPr lang="nl-NL"/>
          </a:p>
        </p:txBody>
      </p:sp>
    </p:spTree>
    <p:extLst>
      <p:ext uri="{BB962C8B-B14F-4D97-AF65-F5344CB8AC3E}">
        <p14:creationId xmlns:p14="http://schemas.microsoft.com/office/powerpoint/2010/main" val="19927845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6ED7C8-A401-4104-A20A-ED0BA655EEFB}"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271132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Samenvatting verstandig omgaan met opioïden:</a:t>
            </a:r>
          </a:p>
          <a:p>
            <a:pPr marL="285750" indent="-285750">
              <a:buFont typeface="Arial" panose="020B0604020202020204" pitchFamily="34" charset="0"/>
              <a:buChar char="•"/>
            </a:pPr>
            <a:r>
              <a:rPr lang="nl-NL"/>
              <a:t>Volg een restrictief beleid en vermijd over- en onderbehandeling</a:t>
            </a:r>
          </a:p>
          <a:p>
            <a:pPr marL="285750" indent="-285750">
              <a:buFont typeface="Arial" panose="020B0604020202020204" pitchFamily="34" charset="0"/>
              <a:buChar char="•"/>
            </a:pPr>
            <a:r>
              <a:rPr lang="nl-NL"/>
              <a:t>Toch opioïd? Kies het juiste preparaat o.b.v. individuele patiënt </a:t>
            </a:r>
          </a:p>
          <a:p>
            <a:pPr marL="285750" indent="-285750">
              <a:buFont typeface="Arial" panose="020B0604020202020204" pitchFamily="34" charset="0"/>
              <a:buChar char="•"/>
            </a:pPr>
            <a:r>
              <a:rPr lang="nl-NL"/>
              <a:t>Voorkom chronisch gebruik, bouw af waar kan</a:t>
            </a:r>
          </a:p>
          <a:p>
            <a:pPr marL="285750" indent="-285750">
              <a:buFont typeface="Arial" panose="020B0604020202020204" pitchFamily="34" charset="0"/>
              <a:buChar char="•"/>
            </a:pPr>
            <a:r>
              <a:rPr lang="nl-NL"/>
              <a:t>Communiceer goed met patiënt, collega’s en met eerste lijn</a:t>
            </a:r>
          </a:p>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52</a:t>
            </a:fld>
            <a:endParaRPr lang="nl-NL"/>
          </a:p>
        </p:txBody>
      </p:sp>
    </p:spTree>
    <p:extLst>
      <p:ext uri="{BB962C8B-B14F-4D97-AF65-F5344CB8AC3E}">
        <p14:creationId xmlns:p14="http://schemas.microsoft.com/office/powerpoint/2010/main" val="677659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53</a:t>
            </a:fld>
            <a:endParaRPr lang="nl-NL"/>
          </a:p>
        </p:txBody>
      </p:sp>
    </p:spTree>
    <p:extLst>
      <p:ext uri="{BB962C8B-B14F-4D97-AF65-F5344CB8AC3E}">
        <p14:creationId xmlns:p14="http://schemas.microsoft.com/office/powerpoint/2010/main" val="1290428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89F419-816D-42C2-B2C8-CDE5CEE6F8E0}"/>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75E93E26-F58D-47E9-8E7D-A4EB4DB61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1FBBFA1A-AE5A-43C0-BD87-5EC737F27E7F}"/>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466A904D-3106-44B0-9F63-7ED186720506}"/>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6DEEEA2-5EC9-405D-A231-4951453CB399}"/>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4220155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B17A51-C78B-48C3-938C-806B7AEB59EB}"/>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7B719F97-10FA-47C0-8B27-7B54B51B5BA6}"/>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86A5E56-E1F2-4FB4-A23A-B33073C17684}"/>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2139B777-DD17-4A09-B54E-5B6D8A34766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D39EA5A-E14C-4D8E-A5F7-7D0A054F4FBB}"/>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1054224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DCD302-ADAA-42EC-8D5E-BFE230C6E0CE}"/>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8B152E1C-2BA9-4BFA-85DB-FE27916804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BA3B0980-469A-4D03-86B7-535288CC79F1}"/>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6654E921-C3A5-415C-A3D0-043BD6C01C7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440567C-4D39-4A8F-BE58-BBAB3DB4CF70}"/>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4054200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56240E-4AC4-4871-AEF6-C93B393D6053}"/>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611A4EED-59F8-4B5E-B603-17E957D3FEA0}"/>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A228BC9A-E282-46D3-ACE3-D3E262E3BAAF}"/>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8C786D7B-E98C-46B1-9844-9CB356340BBC}"/>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9D26BFC4-623E-45A3-9E6B-DCB9AE8E7D64}"/>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D97BF5E4-50C1-4554-8558-268030C28765}"/>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3118522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0A2169-3443-48BC-B656-38A37767A968}"/>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7B1A00A3-630E-49DD-A8A5-5D22314FF6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6B4B3C73-745B-444C-8213-FE83EF5E6251}"/>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2AE29A25-FD00-488C-B50C-FCFD6DA80C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8C518685-0935-4834-8394-B38BBD4BBA5D}"/>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BCD91697-0B65-4240-9A6D-E144C00072CA}"/>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8" name="Tijdelijke aanduiding voor voettekst 7">
            <a:extLst>
              <a:ext uri="{FF2B5EF4-FFF2-40B4-BE49-F238E27FC236}">
                <a16:creationId xmlns:a16="http://schemas.microsoft.com/office/drawing/2014/main" id="{F6AF6DB3-AF8E-49D1-BFCE-DEB5BB7B935B}"/>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E2771F1-6E2A-4245-A0C3-5BD2B64E2386}"/>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1499372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E53B13-C148-4CB2-9BD7-E5FDA5CA54EF}"/>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6EF839A5-D5E0-4F0A-B477-B537D75EFBCA}"/>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4" name="Tijdelijke aanduiding voor voettekst 3">
            <a:extLst>
              <a:ext uri="{FF2B5EF4-FFF2-40B4-BE49-F238E27FC236}">
                <a16:creationId xmlns:a16="http://schemas.microsoft.com/office/drawing/2014/main" id="{FBD9C845-0AD3-4F85-A9B3-5925A2000281}"/>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76675BC7-13BE-4854-8A06-04D4EBA6D9A7}"/>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311835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CE4AA14-D8F2-43F4-964C-F5BFE2CFE670}"/>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3" name="Tijdelijke aanduiding voor voettekst 2">
            <a:extLst>
              <a:ext uri="{FF2B5EF4-FFF2-40B4-BE49-F238E27FC236}">
                <a16:creationId xmlns:a16="http://schemas.microsoft.com/office/drawing/2014/main" id="{3E4C6AB5-76B8-4710-A06E-B78C3B7BFD85}"/>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8D15B9BC-927E-4930-A057-0DE76DA94B62}"/>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1007112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478BE9-BF5B-4EED-A6F8-6C40B47E7568}"/>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B2D4A4AE-B3BF-4EF5-96D0-AFED431749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9FEA7D52-AA4C-4298-BD1B-65EC4B312C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35FD9239-865F-4533-9AF5-9AF4AA2B5AB2}"/>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3AAA3435-D037-4F5A-BE69-604C0CC4FE36}"/>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99F3C51-5B2B-4850-8512-B756E4421659}"/>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3869249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13EEDA-5FC5-43D3-B370-EDEAB00FC3E7}"/>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DCA1C371-0021-4B49-AF2C-B0C6105BF5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003D380E-8E3D-4086-9033-D32FFCF15D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7EA6BE7-7D74-4B28-868D-9531758DE21B}"/>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D77D14E2-A5CD-47C9-AF03-916B3ED612C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7BC5310F-B8E3-48B3-BDB1-75B9FD3A0B5D}"/>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350226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8BE483-432E-44D7-ACA5-4A8037A6FE4C}"/>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552FCF2E-3439-4FFE-A882-B1FDD6A0D820}"/>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E29802B-3A13-470C-9FD6-5D9D8B1386EA}"/>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00C02207-13E7-4B70-B465-1BDB198F1E37}"/>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1E3393B-9AEC-405C-875F-BF37C5DE74AB}"/>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557374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64989D36-5104-4F33-925F-681FD25331AD}"/>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367446F1-83C8-499F-898A-DCE8785766EE}"/>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D386CDF-8E5D-4A72-916F-54D5EB51DB5D}"/>
              </a:ext>
            </a:extLst>
          </p:cNvPr>
          <p:cNvSpPr>
            <a:spLocks noGrp="1"/>
          </p:cNvSpPr>
          <p:nvPr>
            <p:ph type="dt" sz="half" idx="10"/>
          </p:nvPr>
        </p:nvSpPr>
        <p:spPr/>
        <p:txBody>
          <a:body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65281811-A605-4B18-87BE-B6B89AB17DC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FC879A2-3326-4487-9A5E-69CE2557B1CC}"/>
              </a:ext>
            </a:extLst>
          </p:cNvPr>
          <p:cNvSpPr>
            <a:spLocks noGrp="1"/>
          </p:cNvSpPr>
          <p:nvPr>
            <p:ph type="sldNum" sz="quarter" idx="12"/>
          </p:nvPr>
        </p:nvSpPr>
        <p:spPr/>
        <p:txBody>
          <a:bodyPr/>
          <a:lstStyle/>
          <a:p>
            <a:fld id="{C764640B-6440-4E68-89E4-3010FD07DD85}" type="slidenum">
              <a:rPr lang="nl-NL" smtClean="0"/>
              <a:t>‹#›</a:t>
            </a:fld>
            <a:endParaRPr lang="nl-NL"/>
          </a:p>
        </p:txBody>
      </p:sp>
    </p:spTree>
    <p:extLst>
      <p:ext uri="{BB962C8B-B14F-4D97-AF65-F5344CB8AC3E}">
        <p14:creationId xmlns:p14="http://schemas.microsoft.com/office/powerpoint/2010/main" val="41364695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tartdia">
    <p:spTree>
      <p:nvGrpSpPr>
        <p:cNvPr id="1" name=""/>
        <p:cNvGrpSpPr/>
        <p:nvPr/>
      </p:nvGrpSpPr>
      <p:grpSpPr>
        <a:xfrm>
          <a:off x="0" y="0"/>
          <a:ext cx="0" cy="0"/>
          <a:chOff x="0" y="0"/>
          <a:chExt cx="0" cy="0"/>
        </a:xfrm>
      </p:grpSpPr>
      <p:sp>
        <p:nvSpPr>
          <p:cNvPr id="2" name="Rechthoek 1"/>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4863" y="279400"/>
            <a:ext cx="4900612"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3"/>
          <p:cNvSpPr>
            <a:spLocks noGrp="1"/>
          </p:cNvSpPr>
          <p:nvPr>
            <p:ph type="title" hasCustomPrompt="1"/>
          </p:nvPr>
        </p:nvSpPr>
        <p:spPr>
          <a:xfrm>
            <a:off x="1886822" y="3471748"/>
            <a:ext cx="9722792" cy="473774"/>
          </a:xfrm>
          <a:prstGeom prst="rect">
            <a:avLst/>
          </a:prstGeom>
        </p:spPr>
        <p:txBody>
          <a:bodyPr/>
          <a:lstStyle>
            <a:lvl1pPr>
              <a:lnSpc>
                <a:spcPct val="114000"/>
              </a:lnSpc>
              <a:defRPr sz="3200" b="1" baseline="0"/>
            </a:lvl1pPr>
          </a:lstStyle>
          <a:p>
            <a:r>
              <a:rPr lang="nl-NL"/>
              <a:t>De titel van de totale presentatie</a:t>
            </a:r>
          </a:p>
        </p:txBody>
      </p:sp>
      <p:sp>
        <p:nvSpPr>
          <p:cNvPr id="8" name="Tijdelijke aanduiding voor tekst 7"/>
          <p:cNvSpPr>
            <a:spLocks noGrp="1"/>
          </p:cNvSpPr>
          <p:nvPr>
            <p:ph type="body" sz="quarter" idx="10" hasCustomPrompt="1"/>
          </p:nvPr>
        </p:nvSpPr>
        <p:spPr>
          <a:xfrm>
            <a:off x="1886822" y="4074138"/>
            <a:ext cx="9722792" cy="1008000"/>
          </a:xfrm>
          <a:prstGeom prst="rect">
            <a:avLst/>
          </a:prstGeom>
        </p:spPr>
        <p:txBody>
          <a:bodyPr/>
          <a:lstStyle>
            <a:lvl1pPr marL="0" indent="0">
              <a:lnSpc>
                <a:spcPct val="114000"/>
              </a:lnSpc>
              <a:buFontTx/>
              <a:buNone/>
              <a:defRPr sz="2400">
                <a:solidFill>
                  <a:srgbClr val="00AFD3"/>
                </a:solidFill>
              </a:defRPr>
            </a:lvl1pPr>
          </a:lstStyle>
          <a:p>
            <a:pPr lvl="0"/>
            <a:r>
              <a:rPr lang="nl-NL"/>
              <a:t>spreker</a:t>
            </a:r>
          </a:p>
          <a:p>
            <a:pPr lvl="0"/>
            <a:r>
              <a:rPr lang="nl-NL"/>
              <a:t>dag maand jaar</a:t>
            </a:r>
          </a:p>
        </p:txBody>
      </p:sp>
    </p:spTree>
    <p:extLst>
      <p:ext uri="{BB962C8B-B14F-4D97-AF65-F5344CB8AC3E}">
        <p14:creationId xmlns:p14="http://schemas.microsoft.com/office/powerpoint/2010/main" val="2788061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856800" y="1738800"/>
            <a:ext cx="9144000" cy="583200"/>
          </a:xfrm>
        </p:spPr>
        <p:txBody>
          <a:bodyPr anchor="b">
            <a:normAutofit/>
          </a:bodyPr>
          <a:lstStyle>
            <a:lvl1pPr algn="l">
              <a:defRPr sz="32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Ondertitel 2"/>
          <p:cNvSpPr>
            <a:spLocks noGrp="1"/>
          </p:cNvSpPr>
          <p:nvPr>
            <p:ph type="subTitle" idx="1"/>
          </p:nvPr>
        </p:nvSpPr>
        <p:spPr>
          <a:xfrm>
            <a:off x="856862" y="2407720"/>
            <a:ext cx="9144000" cy="1655762"/>
          </a:xfrm>
        </p:spPr>
        <p:txBody>
          <a:bodyPr>
            <a:normAutofit/>
          </a:bodyPr>
          <a:lstStyle>
            <a:lvl1pPr marL="0" indent="0" algn="l">
              <a:buNone/>
              <a:defRPr sz="2400">
                <a:solidFill>
                  <a:srgbClr val="34B3D4"/>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pic>
        <p:nvPicPr>
          <p:cNvPr id="7" name="Afbeelding 6">
            <a:extLst>
              <a:ext uri="{FF2B5EF4-FFF2-40B4-BE49-F238E27FC236}">
                <a16:creationId xmlns:a16="http://schemas.microsoft.com/office/drawing/2014/main" id="{0C6A7C1F-26DA-604F-9E92-165E4FD22CFB}"/>
              </a:ext>
            </a:extLst>
          </p:cNvPr>
          <p:cNvPicPr>
            <a:picLocks noChangeAspect="1"/>
          </p:cNvPicPr>
          <p:nvPr userDrawn="1"/>
        </p:nvPicPr>
        <p:blipFill>
          <a:blip r:embed="rId2"/>
          <a:stretch>
            <a:fillRect/>
          </a:stretch>
        </p:blipFill>
        <p:spPr>
          <a:xfrm>
            <a:off x="-1087537" y="2959215"/>
            <a:ext cx="5771049" cy="4523254"/>
          </a:xfrm>
          <a:prstGeom prst="rect">
            <a:avLst/>
          </a:prstGeom>
        </p:spPr>
      </p:pic>
      <p:sp>
        <p:nvSpPr>
          <p:cNvPr id="9" name="Rechthoek 8">
            <a:extLst>
              <a:ext uri="{FF2B5EF4-FFF2-40B4-BE49-F238E27FC236}">
                <a16:creationId xmlns:a16="http://schemas.microsoft.com/office/drawing/2014/main" id="{9B44AA76-2E64-BA45-9723-ECC54CECACF5}"/>
              </a:ext>
            </a:extLst>
          </p:cNvPr>
          <p:cNvSpPr/>
          <p:nvPr userDrawn="1"/>
        </p:nvSpPr>
        <p:spPr>
          <a:xfrm flipH="1">
            <a:off x="10675556" y="1739152"/>
            <a:ext cx="14400" cy="5118848"/>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i="1"/>
              <a:t> </a:t>
            </a:r>
          </a:p>
        </p:txBody>
      </p:sp>
    </p:spTree>
    <p:extLst>
      <p:ext uri="{BB962C8B-B14F-4D97-AF65-F5344CB8AC3E}">
        <p14:creationId xmlns:p14="http://schemas.microsoft.com/office/powerpoint/2010/main" val="41986457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en object groo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577267"/>
          </a:xfrm>
        </p:spPr>
        <p:txBody>
          <a:bodyPr>
            <a:normAutofit/>
          </a:bodyPr>
          <a:lstStyle>
            <a:lvl1pPr>
              <a:defRPr sz="24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Tijdelijke aanduiding voor inhoud 2"/>
          <p:cNvSpPr>
            <a:spLocks noGrp="1"/>
          </p:cNvSpPr>
          <p:nvPr>
            <p:ph idx="1"/>
          </p:nvPr>
        </p:nvSpPr>
        <p:spPr>
          <a:xfrm>
            <a:off x="838200" y="1129004"/>
            <a:ext cx="10515600" cy="5047959"/>
          </a:xfrm>
        </p:spPr>
        <p:txBody>
          <a:bodyPr/>
          <a:lstStyle>
            <a:lvl1pPr marL="0" indent="0">
              <a:lnSpc>
                <a:spcPct val="100000"/>
              </a:lnSpc>
              <a:buFontTx/>
              <a:buNone/>
              <a:defRPr sz="1800">
                <a:latin typeface="Verdana" panose="020B0604030504040204" pitchFamily="34" charset="0"/>
                <a:ea typeface="Verdana" panose="020B0604030504040204" pitchFamily="34" charset="0"/>
                <a:cs typeface="Verdana" panose="020B0604030504040204" pitchFamily="34" charset="0"/>
              </a:defRPr>
            </a:lvl1pPr>
            <a:lvl2pPr marL="230400">
              <a:lnSpc>
                <a:spcPct val="100000"/>
              </a:lnSpc>
              <a:defRPr sz="1800">
                <a:latin typeface="Verdana" panose="020B0604030504040204" pitchFamily="34" charset="0"/>
                <a:ea typeface="Verdana" panose="020B0604030504040204" pitchFamily="34" charset="0"/>
                <a:cs typeface="Verdana" panose="020B0604030504040204" pitchFamily="34" charset="0"/>
              </a:defRPr>
            </a:lvl2pPr>
          </a:lstStyle>
          <a:p>
            <a:pPr lvl="0"/>
            <a:r>
              <a:rPr lang="nl-NL"/>
              <a:t>Klik om de modelstijlen te bewerken</a:t>
            </a:r>
          </a:p>
          <a:p>
            <a:pPr lvl="1"/>
            <a:r>
              <a:rPr lang="nl-NL"/>
              <a:t>Tweede niveau</a:t>
            </a:r>
          </a:p>
        </p:txBody>
      </p:sp>
      <p:sp>
        <p:nvSpPr>
          <p:cNvPr id="7" name="Tijdelijke aanduiding voor voettekst 6"/>
          <p:cNvSpPr>
            <a:spLocks noGrp="1"/>
          </p:cNvSpPr>
          <p:nvPr>
            <p:ph type="ftr" sz="quarter" idx="10"/>
          </p:nvPr>
        </p:nvSpPr>
        <p:spPr/>
        <p:txBody>
          <a:bodyPr/>
          <a:lstStyle>
            <a:lvl1pPr algn="l">
              <a:defRPr>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endParaRPr lang="nl-NL"/>
          </a:p>
        </p:txBody>
      </p:sp>
    </p:spTree>
    <p:extLst>
      <p:ext uri="{BB962C8B-B14F-4D97-AF65-F5344CB8AC3E}">
        <p14:creationId xmlns:p14="http://schemas.microsoft.com/office/powerpoint/2010/main" val="9892954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_Titel en object klein">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577267"/>
          </a:xfrm>
        </p:spPr>
        <p:txBody>
          <a:bodyPr>
            <a:normAutofit/>
          </a:bodyPr>
          <a:lstStyle>
            <a:lvl1pPr>
              <a:defRPr sz="24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Tijdelijke aanduiding voor inhoud 2"/>
          <p:cNvSpPr>
            <a:spLocks noGrp="1"/>
          </p:cNvSpPr>
          <p:nvPr>
            <p:ph idx="1"/>
          </p:nvPr>
        </p:nvSpPr>
        <p:spPr>
          <a:xfrm>
            <a:off x="838200" y="1129005"/>
            <a:ext cx="10515600" cy="2771192"/>
          </a:xfrm>
        </p:spPr>
        <p:txBody>
          <a:bodyPr/>
          <a:lstStyle>
            <a:lvl1pPr marL="0" indent="0">
              <a:lnSpc>
                <a:spcPct val="100000"/>
              </a:lnSpc>
              <a:buNone/>
              <a:defRPr sz="1800">
                <a:latin typeface="Verdana" panose="020B0604030504040204" pitchFamily="34" charset="0"/>
                <a:ea typeface="Verdana" panose="020B0604030504040204" pitchFamily="34" charset="0"/>
                <a:cs typeface="Verdana" panose="020B0604030504040204" pitchFamily="34" charset="0"/>
              </a:defRPr>
            </a:lvl1pPr>
            <a:lvl2pPr marL="230400">
              <a:defRPr sz="1800">
                <a:latin typeface="Verdana" panose="020B0604030504040204" pitchFamily="34" charset="0"/>
                <a:ea typeface="Verdana" panose="020B0604030504040204" pitchFamily="34" charset="0"/>
                <a:cs typeface="Verdana" panose="020B0604030504040204" pitchFamily="34" charset="0"/>
              </a:defRPr>
            </a:lvl2pPr>
          </a:lstStyle>
          <a:p>
            <a:pPr lvl="0"/>
            <a:r>
              <a:rPr lang="nl-NL"/>
              <a:t>Klik om de modelstijlen te bewerken</a:t>
            </a:r>
          </a:p>
          <a:p>
            <a:pPr lvl="1"/>
            <a:r>
              <a:rPr lang="nl-NL"/>
              <a:t>Tweede niveau</a:t>
            </a:r>
          </a:p>
        </p:txBody>
      </p:sp>
      <p:pic>
        <p:nvPicPr>
          <p:cNvPr id="4" name="Afbeelding 3">
            <a:extLst>
              <a:ext uri="{FF2B5EF4-FFF2-40B4-BE49-F238E27FC236}">
                <a16:creationId xmlns:a16="http://schemas.microsoft.com/office/drawing/2014/main" id="{0C6A7C1F-26DA-604F-9E92-165E4FD22CFB}"/>
              </a:ext>
            </a:extLst>
          </p:cNvPr>
          <p:cNvPicPr>
            <a:picLocks noChangeAspect="1"/>
          </p:cNvPicPr>
          <p:nvPr userDrawn="1"/>
        </p:nvPicPr>
        <p:blipFill>
          <a:blip r:embed="rId2"/>
          <a:stretch>
            <a:fillRect/>
          </a:stretch>
        </p:blipFill>
        <p:spPr>
          <a:xfrm>
            <a:off x="-1087537" y="2959215"/>
            <a:ext cx="5771049" cy="4523254"/>
          </a:xfrm>
          <a:prstGeom prst="rect">
            <a:avLst/>
          </a:prstGeom>
        </p:spPr>
      </p:pic>
    </p:spTree>
    <p:extLst>
      <p:ext uri="{BB962C8B-B14F-4D97-AF65-F5344CB8AC3E}">
        <p14:creationId xmlns:p14="http://schemas.microsoft.com/office/powerpoint/2010/main" val="42851759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tartdia">
    <p:spTree>
      <p:nvGrpSpPr>
        <p:cNvPr id="1" name=""/>
        <p:cNvGrpSpPr/>
        <p:nvPr/>
      </p:nvGrpSpPr>
      <p:grpSpPr>
        <a:xfrm>
          <a:off x="0" y="0"/>
          <a:ext cx="0" cy="0"/>
          <a:chOff x="0" y="0"/>
          <a:chExt cx="0" cy="0"/>
        </a:xfrm>
      </p:grpSpPr>
      <p:sp>
        <p:nvSpPr>
          <p:cNvPr id="2" name="Rechthoek 1"/>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4863" y="279400"/>
            <a:ext cx="4900612"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3"/>
          <p:cNvSpPr>
            <a:spLocks noGrp="1"/>
          </p:cNvSpPr>
          <p:nvPr>
            <p:ph type="title" hasCustomPrompt="1"/>
          </p:nvPr>
        </p:nvSpPr>
        <p:spPr>
          <a:xfrm>
            <a:off x="1886822" y="3471748"/>
            <a:ext cx="9722792" cy="473774"/>
          </a:xfrm>
          <a:prstGeom prst="rect">
            <a:avLst/>
          </a:prstGeom>
        </p:spPr>
        <p:txBody>
          <a:bodyPr/>
          <a:lstStyle>
            <a:lvl1pPr>
              <a:lnSpc>
                <a:spcPct val="114000"/>
              </a:lnSpc>
              <a:defRPr sz="3200" b="1" baseline="0"/>
            </a:lvl1pPr>
          </a:lstStyle>
          <a:p>
            <a:r>
              <a:rPr lang="nl-NL"/>
              <a:t>De titel van de totale presentatie</a:t>
            </a:r>
          </a:p>
        </p:txBody>
      </p:sp>
      <p:sp>
        <p:nvSpPr>
          <p:cNvPr id="8" name="Tijdelijke aanduiding voor tekst 7"/>
          <p:cNvSpPr>
            <a:spLocks noGrp="1"/>
          </p:cNvSpPr>
          <p:nvPr>
            <p:ph type="body" sz="quarter" idx="10" hasCustomPrompt="1"/>
          </p:nvPr>
        </p:nvSpPr>
        <p:spPr>
          <a:xfrm>
            <a:off x="1886822" y="4074138"/>
            <a:ext cx="9722792" cy="1008000"/>
          </a:xfrm>
          <a:prstGeom prst="rect">
            <a:avLst/>
          </a:prstGeom>
        </p:spPr>
        <p:txBody>
          <a:bodyPr/>
          <a:lstStyle>
            <a:lvl1pPr marL="0" indent="0">
              <a:lnSpc>
                <a:spcPct val="114000"/>
              </a:lnSpc>
              <a:buFontTx/>
              <a:buNone/>
              <a:defRPr sz="2400">
                <a:solidFill>
                  <a:srgbClr val="00AFD3"/>
                </a:solidFill>
              </a:defRPr>
            </a:lvl1pPr>
          </a:lstStyle>
          <a:p>
            <a:pPr lvl="0"/>
            <a:r>
              <a:rPr lang="nl-NL"/>
              <a:t>spreker</a:t>
            </a:r>
          </a:p>
          <a:p>
            <a:pPr lvl="0"/>
            <a:r>
              <a:rPr lang="nl-NL"/>
              <a:t>dag maand jaar</a:t>
            </a:r>
          </a:p>
        </p:txBody>
      </p:sp>
    </p:spTree>
    <p:extLst>
      <p:ext uri="{BB962C8B-B14F-4D97-AF65-F5344CB8AC3E}">
        <p14:creationId xmlns:p14="http://schemas.microsoft.com/office/powerpoint/2010/main" val="1188652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ekst-dia">
    <p:spTree>
      <p:nvGrpSpPr>
        <p:cNvPr id="1" name=""/>
        <p:cNvGrpSpPr/>
        <p:nvPr/>
      </p:nvGrpSpPr>
      <p:grpSpPr>
        <a:xfrm>
          <a:off x="0" y="0"/>
          <a:ext cx="0" cy="0"/>
          <a:chOff x="0" y="0"/>
          <a:chExt cx="0" cy="0"/>
        </a:xfrm>
      </p:grpSpPr>
      <p:pic>
        <p:nvPicPr>
          <p:cNvPr id="2" name="Afbeelding 1" descr="logo-IV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Titel 3"/>
          <p:cNvSpPr>
            <a:spLocks noGrp="1"/>
          </p:cNvSpPr>
          <p:nvPr>
            <p:ph type="title" hasCustomPrompt="1"/>
          </p:nvPr>
        </p:nvSpPr>
        <p:spPr>
          <a:xfrm>
            <a:off x="838200" y="655491"/>
            <a:ext cx="9780588" cy="581172"/>
          </a:xfrm>
          <a:prstGeom prst="rect">
            <a:avLst/>
          </a:prstGeom>
        </p:spPr>
        <p:txBody>
          <a:bodyPr/>
          <a:lstStyle>
            <a:lvl1pPr>
              <a:lnSpc>
                <a:spcPct val="114000"/>
              </a:lnSpc>
              <a:defRPr sz="2800" b="1"/>
            </a:lvl1pPr>
          </a:lstStyle>
          <a:p>
            <a:r>
              <a:rPr lang="nl-NL"/>
              <a:t>Titel</a:t>
            </a:r>
          </a:p>
        </p:txBody>
      </p:sp>
      <p:sp>
        <p:nvSpPr>
          <p:cNvPr id="7" name="Tijdelijke aanduiding voor inhoud 6"/>
          <p:cNvSpPr>
            <a:spLocks noGrp="1"/>
          </p:cNvSpPr>
          <p:nvPr>
            <p:ph sz="quarter" idx="10" hasCustomPrompt="1"/>
          </p:nvPr>
        </p:nvSpPr>
        <p:spPr>
          <a:xfrm>
            <a:off x="838200" y="1376363"/>
            <a:ext cx="10515600" cy="4798125"/>
          </a:xfrm>
          <a:prstGeom prst="rect">
            <a:avLst/>
          </a:prstGeom>
        </p:spPr>
        <p:txBody>
          <a:bodyPr/>
          <a:lstStyle>
            <a:lvl1pPr marL="0" indent="0" algn="l">
              <a:lnSpc>
                <a:spcPct val="113000"/>
              </a:lnSpc>
              <a:buClr>
                <a:schemeClr val="tx2"/>
              </a:buClr>
              <a:buFontTx/>
              <a:buNone/>
              <a:defRPr sz="2000" baseline="0">
                <a:solidFill>
                  <a:srgbClr val="000000"/>
                </a:solidFill>
              </a:defRPr>
            </a:lvl1pPr>
            <a:lvl2pPr marL="457200" indent="0" algn="l">
              <a:buNone/>
              <a:defRPr/>
            </a:lvl2pPr>
            <a:lvl3pPr marL="914400" indent="0" algn="l">
              <a:buNone/>
              <a:defRPr/>
            </a:lvl3pPr>
            <a:lvl4pPr marL="1371600" indent="0" algn="l">
              <a:buNone/>
              <a:defRPr/>
            </a:lvl4pPr>
            <a:lvl5pPr marL="1828800" indent="0" algn="l">
              <a:buNone/>
              <a:defRPr/>
            </a:lvl5pPr>
          </a:lstStyle>
          <a:p>
            <a:pPr lvl="0"/>
            <a:r>
              <a:rPr lang="nl-NL"/>
              <a:t>Tekst</a:t>
            </a:r>
          </a:p>
        </p:txBody>
      </p:sp>
    </p:spTree>
    <p:extLst>
      <p:ext uri="{BB962C8B-B14F-4D97-AF65-F5344CB8AC3E}">
        <p14:creationId xmlns:p14="http://schemas.microsoft.com/office/powerpoint/2010/main" val="1160371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emf"/><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C12E3C56-C5D2-4F89-837F-CC349949E5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5598444A-E093-49D2-914E-C5832DF8F3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6CF9755-B33D-427C-BE3F-F99E47C338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CED656-4A37-4D8E-8B80-B20203CD0C6B}"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F7444CBD-F6F6-4249-9F52-BE048C67FF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F026366A-0932-463F-BFC7-FAC1B6602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64640B-6440-4E68-89E4-3010FD07DD85}" type="slidenum">
              <a:rPr lang="nl-NL" smtClean="0"/>
              <a:t>‹#›</a:t>
            </a:fld>
            <a:endParaRPr lang="nl-NL"/>
          </a:p>
        </p:txBody>
      </p:sp>
    </p:spTree>
    <p:extLst>
      <p:ext uri="{BB962C8B-B14F-4D97-AF65-F5344CB8AC3E}">
        <p14:creationId xmlns:p14="http://schemas.microsoft.com/office/powerpoint/2010/main" val="1069627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p:cNvSpPr>
            <a:spLocks noGrp="1"/>
          </p:cNvSpPr>
          <p:nvPr>
            <p:ph type="ftr" sz="quarter" idx="3"/>
          </p:nvPr>
        </p:nvSpPr>
        <p:spPr>
          <a:xfrm>
            <a:off x="838200" y="6356350"/>
            <a:ext cx="1051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7" name="Rechthoek 6">
            <a:extLst>
              <a:ext uri="{FF2B5EF4-FFF2-40B4-BE49-F238E27FC236}">
                <a16:creationId xmlns:a16="http://schemas.microsoft.com/office/drawing/2014/main" id="{4EE53CAE-2B6C-C849-8A73-07175A9EBDFF}"/>
              </a:ext>
            </a:extLst>
          </p:cNvPr>
          <p:cNvSpPr/>
          <p:nvPr userDrawn="1"/>
        </p:nvSpPr>
        <p:spPr>
          <a:xfrm>
            <a:off x="0" y="0"/>
            <a:ext cx="12192000" cy="155428"/>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8" name="Afbeelding 7">
            <a:extLst>
              <a:ext uri="{FF2B5EF4-FFF2-40B4-BE49-F238E27FC236}">
                <a16:creationId xmlns:a16="http://schemas.microsoft.com/office/drawing/2014/main" id="{DAB720EE-371E-7B46-8042-24960AF51EDA}"/>
              </a:ext>
            </a:extLst>
          </p:cNvPr>
          <p:cNvPicPr>
            <a:picLocks noChangeAspect="1"/>
          </p:cNvPicPr>
          <p:nvPr userDrawn="1"/>
        </p:nvPicPr>
        <p:blipFill>
          <a:blip r:embed="rId7"/>
          <a:stretch>
            <a:fillRect/>
          </a:stretch>
        </p:blipFill>
        <p:spPr>
          <a:xfrm>
            <a:off x="10596283" y="279420"/>
            <a:ext cx="1320336" cy="957709"/>
          </a:xfrm>
          <a:prstGeom prst="rect">
            <a:avLst/>
          </a:prstGeom>
        </p:spPr>
      </p:pic>
    </p:spTree>
    <p:extLst>
      <p:ext uri="{BB962C8B-B14F-4D97-AF65-F5344CB8AC3E}">
        <p14:creationId xmlns:p14="http://schemas.microsoft.com/office/powerpoint/2010/main" val="26665094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hyperlink" Target="http://www.rijveiligmetmedicijnen.nl/" TargetMode="External"/><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hyperlink" Target="https://www.medicijngebruik.nl/nieuwe-geneesmiddelen/themajournaal/4442/themajournaal-opioiden-mei-2021-" TargetMode="External"/><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hyperlink" Target="http://www.opiaten.nl/" TargetMode="External"/><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NL">
                <a:solidFill>
                  <a:srgbClr val="7030A0"/>
                </a:solidFill>
                <a:latin typeface="Verdana" panose="020B0604030504040204" pitchFamily="34" charset="0"/>
                <a:ea typeface="Verdana" panose="020B0604030504040204" pitchFamily="34" charset="0"/>
              </a:rPr>
              <a:t>Verstandig omgaan met opioïden in de poliklinische apotheek  </a:t>
            </a:r>
          </a:p>
        </p:txBody>
      </p:sp>
      <p:sp>
        <p:nvSpPr>
          <p:cNvPr id="3" name="Tijdelijke aanduiding voor tekst 2"/>
          <p:cNvSpPr>
            <a:spLocks noGrp="1"/>
          </p:cNvSpPr>
          <p:nvPr>
            <p:ph type="body" sz="quarter" idx="10"/>
          </p:nvPr>
        </p:nvSpPr>
        <p:spPr>
          <a:xfrm>
            <a:off x="1886822" y="4539359"/>
            <a:ext cx="9722792" cy="1008000"/>
          </a:xfrm>
        </p:spPr>
        <p:txBody>
          <a:bodyPr>
            <a:normAutofit lnSpcReduction="10000"/>
          </a:bodyPr>
          <a:lstStyle/>
          <a:p>
            <a:r>
              <a:rPr lang="nl-NL"/>
              <a:t>spreker</a:t>
            </a:r>
          </a:p>
          <a:p>
            <a:r>
              <a:rPr lang="nl-NL"/>
              <a:t>dag maand jaar</a:t>
            </a:r>
          </a:p>
        </p:txBody>
      </p:sp>
    </p:spTree>
    <p:extLst>
      <p:ext uri="{BB962C8B-B14F-4D97-AF65-F5344CB8AC3E}">
        <p14:creationId xmlns:p14="http://schemas.microsoft.com/office/powerpoint/2010/main" val="2172965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t>Waarom aandacht voor opioïden?</a:t>
            </a:r>
          </a:p>
          <a:p>
            <a:pPr marL="342900" indent="-342900">
              <a:buFont typeface="+mj-lt"/>
              <a:buAutoNum type="arabicPeriod"/>
            </a:pPr>
            <a:r>
              <a:rPr lang="nl-NL"/>
              <a:t>Soorten pijn</a:t>
            </a:r>
          </a:p>
          <a:p>
            <a:pPr marL="342900" indent="-342900">
              <a:buFont typeface="+mj-lt"/>
              <a:buAutoNum type="arabicPeriod"/>
            </a:pPr>
            <a:r>
              <a:rPr lang="nl-NL"/>
              <a:t>Eigenschappen opioïden</a:t>
            </a:r>
          </a:p>
          <a:p>
            <a:pPr marL="342900" indent="-342900">
              <a:buFont typeface="+mj-lt"/>
              <a:buAutoNum type="arabicPeriod"/>
            </a:pPr>
            <a:r>
              <a:rPr lang="nl-NL"/>
              <a:t>Ongewenst gebruik van opioïden</a:t>
            </a:r>
          </a:p>
          <a:p>
            <a:pPr marL="573300" lvl="1" indent="-342900">
              <a:buFont typeface="+mj-lt"/>
              <a:buAutoNum type="arabicPeriod"/>
            </a:pPr>
            <a:r>
              <a:rPr lang="nl-NL"/>
              <a:t>Oorzaken</a:t>
            </a:r>
          </a:p>
          <a:p>
            <a:pPr marL="573300" lvl="1" indent="-342900">
              <a:buFont typeface="+mj-lt"/>
              <a:buAutoNum type="arabicPeriod"/>
            </a:pPr>
            <a:r>
              <a:rPr lang="nl-NL"/>
              <a:t>Herkennen</a:t>
            </a:r>
          </a:p>
          <a:p>
            <a:pPr marL="573300" lvl="1" indent="-342900">
              <a:buFont typeface="+mj-lt"/>
              <a:buAutoNum type="arabicPeriod"/>
            </a:pPr>
            <a:r>
              <a:rPr lang="nl-NL"/>
              <a:t>Voorkómen</a:t>
            </a:r>
          </a:p>
          <a:p>
            <a:pPr marL="573300" lvl="1" indent="-342900">
              <a:buFont typeface="+mj-lt"/>
              <a:buAutoNum type="arabicPeriod"/>
            </a:pPr>
            <a:r>
              <a:rPr lang="nl-NL"/>
              <a:t>Afbouwen</a:t>
            </a:r>
          </a:p>
          <a:p>
            <a:pPr marL="342900" indent="-342900">
              <a:buFont typeface="+mj-lt"/>
              <a:buAutoNum type="arabicPeriod"/>
            </a:pPr>
            <a:r>
              <a:rPr lang="nl-NL"/>
              <a:t>Best </a:t>
            </a:r>
            <a:r>
              <a:rPr lang="nl-NL" err="1"/>
              <a:t>practices</a:t>
            </a:r>
            <a:endParaRPr lang="nl-NL"/>
          </a:p>
          <a:p>
            <a:pPr marL="342900" indent="-342900">
              <a:buFont typeface="+mj-lt"/>
              <a:buAutoNum type="arabicPeriod"/>
            </a:pPr>
            <a:r>
              <a:rPr lang="nl-NL"/>
              <a:t>Afsluiting</a:t>
            </a:r>
          </a:p>
          <a:p>
            <a:pPr marL="342900" indent="-342900">
              <a:buFont typeface="+mj-lt"/>
              <a:buAutoNum type="arabicPeriod"/>
            </a:pP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2592371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solidFill>
                  <a:schemeClr val="bg1">
                    <a:lumMod val="75000"/>
                  </a:schemeClr>
                </a:solidFill>
              </a:rPr>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p>
          <a:p>
            <a:pPr marL="342900" indent="-342900">
              <a:buFont typeface="+mj-lt"/>
              <a:buAutoNum type="arabicPeriod"/>
            </a:pP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1405998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61D59C-7649-4DBF-940D-41C675D72D6C}"/>
              </a:ext>
            </a:extLst>
          </p:cNvPr>
          <p:cNvSpPr>
            <a:spLocks noGrp="1"/>
          </p:cNvSpPr>
          <p:nvPr>
            <p:ph type="title"/>
          </p:nvPr>
        </p:nvSpPr>
        <p:spPr/>
        <p:txBody>
          <a:bodyPr>
            <a:normAutofit/>
          </a:bodyPr>
          <a:lstStyle/>
          <a:p>
            <a:r>
              <a:rPr lang="nl-NL"/>
              <a:t>Waarom aandacht voor voorschrijven van opioïden?</a:t>
            </a:r>
          </a:p>
        </p:txBody>
      </p:sp>
      <p:sp>
        <p:nvSpPr>
          <p:cNvPr id="3" name="Tijdelijke aanduiding voor inhoud 2">
            <a:extLst>
              <a:ext uri="{FF2B5EF4-FFF2-40B4-BE49-F238E27FC236}">
                <a16:creationId xmlns:a16="http://schemas.microsoft.com/office/drawing/2014/main" id="{A9884EC9-AF08-4200-9DFE-FB8FEED0DE5E}"/>
              </a:ext>
            </a:extLst>
          </p:cNvPr>
          <p:cNvSpPr>
            <a:spLocks noGrp="1"/>
          </p:cNvSpPr>
          <p:nvPr>
            <p:ph idx="1"/>
          </p:nvPr>
        </p:nvSpPr>
        <p:spPr/>
        <p:txBody>
          <a:bodyPr/>
          <a:lstStyle/>
          <a:p>
            <a:endParaRPr lang="nl-NL"/>
          </a:p>
          <a:p>
            <a:r>
              <a:rPr lang="nl-NL"/>
              <a:t>Behandeling van pijn is noodzakelijk, de manier waarop is belangrijk</a:t>
            </a:r>
          </a:p>
          <a:p>
            <a:r>
              <a:rPr lang="nl-NL"/>
              <a:t>Maatschappelijk probleem zoals in de VS is niet gewenst in Nederland</a:t>
            </a:r>
          </a:p>
          <a:p>
            <a:endParaRPr lang="nl-NL"/>
          </a:p>
          <a:p>
            <a:r>
              <a:rPr lang="nl-NL"/>
              <a:t>Toename van voorschriften </a:t>
            </a:r>
            <a:r>
              <a:rPr lang="nl-NL">
                <a:sym typeface="Wingdings" panose="05000000000000000000" pitchFamily="2" charset="2"/>
              </a:rPr>
              <a:t> risico’s van (langdurig) opioïdengebruik </a:t>
            </a:r>
          </a:p>
          <a:p>
            <a:endParaRPr lang="nl-NL"/>
          </a:p>
          <a:p>
            <a:r>
              <a:rPr lang="nl-NL">
                <a:sym typeface="Wingdings" panose="05000000000000000000" pitchFamily="2" charset="2"/>
              </a:rPr>
              <a:t>Nieuwe richtlijnen:</a:t>
            </a:r>
          </a:p>
          <a:p>
            <a:r>
              <a:rPr lang="nl-NL"/>
              <a:t>Beleid gebaseerd op rationeel gebruik van opioïden</a:t>
            </a:r>
          </a:p>
          <a:p>
            <a:pPr marL="285750" indent="-285750">
              <a:buFont typeface="Wingdings" panose="05000000000000000000" pitchFamily="2" charset="2"/>
              <a:buChar char="à"/>
            </a:pPr>
            <a:endParaRPr lang="nl-NL"/>
          </a:p>
          <a:p>
            <a:endParaRPr lang="nl-NL"/>
          </a:p>
        </p:txBody>
      </p:sp>
    </p:spTree>
    <p:extLst>
      <p:ext uri="{BB962C8B-B14F-4D97-AF65-F5344CB8AC3E}">
        <p14:creationId xmlns:p14="http://schemas.microsoft.com/office/powerpoint/2010/main" val="2654756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solidFill>
                  <a:schemeClr val="bg1">
                    <a:lumMod val="75000"/>
                  </a:schemeClr>
                </a:solidFill>
              </a:rPr>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3400962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7185E1-280A-461B-BCE9-8D14C617386D}"/>
              </a:ext>
            </a:extLst>
          </p:cNvPr>
          <p:cNvSpPr>
            <a:spLocks noGrp="1"/>
          </p:cNvSpPr>
          <p:nvPr>
            <p:ph type="title"/>
          </p:nvPr>
        </p:nvSpPr>
        <p:spPr/>
        <p:txBody>
          <a:bodyPr/>
          <a:lstStyle/>
          <a:p>
            <a:r>
              <a:rPr lang="nl-NL"/>
              <a:t>Soorten pijn</a:t>
            </a:r>
          </a:p>
        </p:txBody>
      </p:sp>
      <p:sp>
        <p:nvSpPr>
          <p:cNvPr id="3" name="Tijdelijke aanduiding voor inhoud 2">
            <a:extLst>
              <a:ext uri="{FF2B5EF4-FFF2-40B4-BE49-F238E27FC236}">
                <a16:creationId xmlns:a16="http://schemas.microsoft.com/office/drawing/2014/main" id="{7475EC7B-9413-45D1-AF21-71376A853E63}"/>
              </a:ext>
            </a:extLst>
          </p:cNvPr>
          <p:cNvSpPr>
            <a:spLocks noGrp="1"/>
          </p:cNvSpPr>
          <p:nvPr>
            <p:ph idx="1"/>
          </p:nvPr>
        </p:nvSpPr>
        <p:spPr/>
        <p:txBody>
          <a:bodyPr/>
          <a:lstStyle/>
          <a:p>
            <a:endParaRPr lang="nl-NL"/>
          </a:p>
          <a:p>
            <a:r>
              <a:rPr lang="nl-NL"/>
              <a:t>Acute nociceptieve pijn</a:t>
            </a:r>
          </a:p>
          <a:p>
            <a:endParaRPr lang="nl-NL"/>
          </a:p>
          <a:p>
            <a:r>
              <a:rPr lang="nl-NL"/>
              <a:t>Chronische pijn</a:t>
            </a:r>
          </a:p>
          <a:p>
            <a:pPr marL="285750" indent="-285750">
              <a:buFont typeface="Arial" panose="020B0604020202020204" pitchFamily="34" charset="0"/>
              <a:buChar char="•"/>
            </a:pPr>
            <a:r>
              <a:rPr lang="nl-NL"/>
              <a:t>Neuropathische pijn</a:t>
            </a:r>
          </a:p>
          <a:p>
            <a:pPr marL="285750" indent="-285750">
              <a:buFont typeface="Arial" panose="020B0604020202020204" pitchFamily="34" charset="0"/>
              <a:buChar char="•"/>
            </a:pPr>
            <a:r>
              <a:rPr lang="nl-NL"/>
              <a:t>Oncologische pijn en doorbraakpijn (terminale/palliatieve fase)</a:t>
            </a:r>
          </a:p>
          <a:p>
            <a:endParaRPr lang="nl-NL"/>
          </a:p>
          <a:p>
            <a:r>
              <a:rPr lang="nl-NL"/>
              <a:t>Grote individuele verschillen, lichamelijke/psychische/sociale componenten in pijn aanwezig</a:t>
            </a:r>
          </a:p>
          <a:p>
            <a:endParaRPr lang="nl-NL"/>
          </a:p>
          <a:p>
            <a:endParaRPr lang="nl-NL"/>
          </a:p>
          <a:p>
            <a:endParaRPr lang="nl-NL"/>
          </a:p>
        </p:txBody>
      </p:sp>
    </p:spTree>
    <p:extLst>
      <p:ext uri="{BB962C8B-B14F-4D97-AF65-F5344CB8AC3E}">
        <p14:creationId xmlns:p14="http://schemas.microsoft.com/office/powerpoint/2010/main" val="3207287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087E31-FABA-C0E9-DB92-7310B135AF24}"/>
              </a:ext>
            </a:extLst>
          </p:cNvPr>
          <p:cNvSpPr>
            <a:spLocks noGrp="1"/>
          </p:cNvSpPr>
          <p:nvPr>
            <p:ph type="title"/>
          </p:nvPr>
        </p:nvSpPr>
        <p:spPr/>
        <p:txBody>
          <a:bodyPr/>
          <a:lstStyle/>
          <a:p>
            <a:r>
              <a:rPr lang="nl-NL"/>
              <a:t>Doel van pijnbehandeling</a:t>
            </a:r>
          </a:p>
        </p:txBody>
      </p:sp>
      <p:sp>
        <p:nvSpPr>
          <p:cNvPr id="3" name="Tijdelijke aanduiding voor inhoud 2">
            <a:extLst>
              <a:ext uri="{FF2B5EF4-FFF2-40B4-BE49-F238E27FC236}">
                <a16:creationId xmlns:a16="http://schemas.microsoft.com/office/drawing/2014/main" id="{BF4794B5-214B-6FF2-62E7-65981414780F}"/>
              </a:ext>
            </a:extLst>
          </p:cNvPr>
          <p:cNvSpPr>
            <a:spLocks noGrp="1"/>
          </p:cNvSpPr>
          <p:nvPr>
            <p:ph idx="1"/>
          </p:nvPr>
        </p:nvSpPr>
        <p:spPr/>
        <p:txBody>
          <a:bodyPr/>
          <a:lstStyle/>
          <a:p>
            <a:endParaRPr lang="nl-NL"/>
          </a:p>
          <a:p>
            <a:r>
              <a:rPr lang="nl-NL"/>
              <a:t>Hoofddoel acute nociceptieve pijn:</a:t>
            </a:r>
          </a:p>
          <a:p>
            <a:pPr marL="285750" indent="-285750">
              <a:buFont typeface="Arial" panose="020B0604020202020204" pitchFamily="34" charset="0"/>
              <a:buChar char="•"/>
            </a:pPr>
            <a:r>
              <a:rPr lang="nl-NL"/>
              <a:t>Goede pijnbestrijding om fysieke (en psychische) klachten te verminderen</a:t>
            </a:r>
          </a:p>
          <a:p>
            <a:pPr marL="285750" indent="-285750">
              <a:buFont typeface="Arial" panose="020B0604020202020204" pitchFamily="34" charset="0"/>
              <a:buChar char="•"/>
            </a:pPr>
            <a:r>
              <a:rPr lang="nl-NL"/>
              <a:t>Het ontstaan van chronische pijn voorkómen</a:t>
            </a:r>
          </a:p>
          <a:p>
            <a:pPr marL="285750" indent="-285750">
              <a:buFont typeface="Arial" panose="020B0604020202020204" pitchFamily="34" charset="0"/>
              <a:buChar char="•"/>
            </a:pPr>
            <a:endParaRPr lang="nl-NL"/>
          </a:p>
          <a:p>
            <a:r>
              <a:rPr lang="nl-NL"/>
              <a:t>Hoofddoel chronische pijn:</a:t>
            </a:r>
          </a:p>
          <a:p>
            <a:pPr marL="285750" indent="-285750">
              <a:buFont typeface="Arial" panose="020B0604020202020204" pitchFamily="34" charset="0"/>
              <a:buChar char="•"/>
            </a:pPr>
            <a:r>
              <a:rPr lang="nl-NL"/>
              <a:t>Verbeteren van het functioneren</a:t>
            </a:r>
          </a:p>
          <a:p>
            <a:pPr marL="285750" indent="-285750">
              <a:buFont typeface="Arial" panose="020B0604020202020204" pitchFamily="34" charset="0"/>
              <a:buChar char="•"/>
            </a:pPr>
            <a:endParaRPr lang="nl-NL"/>
          </a:p>
        </p:txBody>
      </p:sp>
    </p:spTree>
    <p:extLst>
      <p:ext uri="{BB962C8B-B14F-4D97-AF65-F5344CB8AC3E}">
        <p14:creationId xmlns:p14="http://schemas.microsoft.com/office/powerpoint/2010/main" val="3342466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Behandeling van acute nociceptieve pijn</a:t>
            </a:r>
          </a:p>
        </p:txBody>
      </p:sp>
      <p:graphicFrame>
        <p:nvGraphicFramePr>
          <p:cNvPr id="4" name="Tijdelijke aanduiding voor inhoud 3"/>
          <p:cNvGraphicFramePr>
            <a:graphicFrameLocks noGrp="1"/>
          </p:cNvGraphicFramePr>
          <p:nvPr>
            <p:ph idx="1"/>
          </p:nvPr>
        </p:nvGraphicFramePr>
        <p:xfrm>
          <a:off x="838200" y="1128713"/>
          <a:ext cx="10515600" cy="504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kstvak 5"/>
          <p:cNvSpPr txBox="1"/>
          <p:nvPr/>
        </p:nvSpPr>
        <p:spPr>
          <a:xfrm>
            <a:off x="838200" y="5510784"/>
            <a:ext cx="10515600" cy="430887"/>
          </a:xfrm>
          <a:prstGeom prst="rect">
            <a:avLst/>
          </a:prstGeom>
          <a:noFill/>
        </p:spPr>
        <p:txBody>
          <a:bodyPr wrap="square" rtlCol="0">
            <a:spAutoFit/>
          </a:bodyPr>
          <a:lstStyle/>
          <a:p>
            <a:r>
              <a:rPr lang="nl-NL" sz="2200">
                <a:solidFill>
                  <a:srgbClr val="000000"/>
                </a:solidFill>
                <a:latin typeface="+mn-lt"/>
              </a:rPr>
              <a:t>Niet-medicamenteuze maatregelen</a:t>
            </a:r>
          </a:p>
        </p:txBody>
      </p:sp>
      <p:sp>
        <p:nvSpPr>
          <p:cNvPr id="7" name="Tekstvak 6"/>
          <p:cNvSpPr txBox="1"/>
          <p:nvPr/>
        </p:nvSpPr>
        <p:spPr>
          <a:xfrm>
            <a:off x="838200" y="5941671"/>
            <a:ext cx="10515600" cy="430887"/>
          </a:xfrm>
          <a:prstGeom prst="rect">
            <a:avLst/>
          </a:prstGeom>
          <a:noFill/>
        </p:spPr>
        <p:txBody>
          <a:bodyPr wrap="square" rtlCol="0">
            <a:spAutoFit/>
          </a:bodyPr>
          <a:lstStyle/>
          <a:p>
            <a:r>
              <a:rPr lang="nl-NL" sz="2200">
                <a:solidFill>
                  <a:srgbClr val="000000"/>
                </a:solidFill>
                <a:latin typeface="+mn-lt"/>
              </a:rPr>
              <a:t>Oorzaak behandelen</a:t>
            </a:r>
          </a:p>
        </p:txBody>
      </p:sp>
      <p:sp>
        <p:nvSpPr>
          <p:cNvPr id="8" name="Tekstvak 7"/>
          <p:cNvSpPr txBox="1"/>
          <p:nvPr/>
        </p:nvSpPr>
        <p:spPr>
          <a:xfrm>
            <a:off x="8550983" y="6278139"/>
            <a:ext cx="8278666" cy="369332"/>
          </a:xfrm>
          <a:prstGeom prst="rect">
            <a:avLst/>
          </a:prstGeom>
          <a:noFill/>
        </p:spPr>
        <p:txBody>
          <a:bodyPr wrap="square" rtlCol="0">
            <a:spAutoFit/>
          </a:bodyPr>
          <a:lstStyle/>
          <a:p>
            <a:r>
              <a:rPr lang="nl-NL">
                <a:solidFill>
                  <a:srgbClr val="000000"/>
                </a:solidFill>
              </a:rPr>
              <a:t>Bron: NHG-Standaard Pijn (2021) </a:t>
            </a:r>
          </a:p>
        </p:txBody>
      </p:sp>
    </p:spTree>
    <p:extLst>
      <p:ext uri="{BB962C8B-B14F-4D97-AF65-F5344CB8AC3E}">
        <p14:creationId xmlns:p14="http://schemas.microsoft.com/office/powerpoint/2010/main" val="798955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Behandeling bij kwetsbare ouderen</a:t>
            </a:r>
          </a:p>
        </p:txBody>
      </p:sp>
      <p:graphicFrame>
        <p:nvGraphicFramePr>
          <p:cNvPr id="4" name="Tijdelijke aanduiding voor inhoud 3"/>
          <p:cNvGraphicFramePr>
            <a:graphicFrameLocks noGrp="1"/>
          </p:cNvGraphicFramePr>
          <p:nvPr>
            <p:ph idx="1"/>
          </p:nvPr>
        </p:nvGraphicFramePr>
        <p:xfrm>
          <a:off x="838200" y="1128713"/>
          <a:ext cx="10515600" cy="504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kstvak 5"/>
          <p:cNvSpPr txBox="1"/>
          <p:nvPr/>
        </p:nvSpPr>
        <p:spPr>
          <a:xfrm>
            <a:off x="838200" y="5510784"/>
            <a:ext cx="10515600" cy="430887"/>
          </a:xfrm>
          <a:prstGeom prst="rect">
            <a:avLst/>
          </a:prstGeom>
          <a:noFill/>
        </p:spPr>
        <p:txBody>
          <a:bodyPr wrap="square" rtlCol="0">
            <a:spAutoFit/>
          </a:bodyPr>
          <a:lstStyle/>
          <a:p>
            <a:r>
              <a:rPr lang="nl-NL" sz="2200">
                <a:solidFill>
                  <a:srgbClr val="000000"/>
                </a:solidFill>
                <a:latin typeface="+mn-lt"/>
              </a:rPr>
              <a:t>Niet-medicamenteuze maatregelen</a:t>
            </a:r>
          </a:p>
        </p:txBody>
      </p:sp>
      <p:sp>
        <p:nvSpPr>
          <p:cNvPr id="7" name="Tekstvak 6"/>
          <p:cNvSpPr txBox="1"/>
          <p:nvPr/>
        </p:nvSpPr>
        <p:spPr>
          <a:xfrm>
            <a:off x="838200" y="5941671"/>
            <a:ext cx="10515600" cy="430887"/>
          </a:xfrm>
          <a:prstGeom prst="rect">
            <a:avLst/>
          </a:prstGeom>
          <a:noFill/>
        </p:spPr>
        <p:txBody>
          <a:bodyPr wrap="square" rtlCol="0">
            <a:spAutoFit/>
          </a:bodyPr>
          <a:lstStyle/>
          <a:p>
            <a:r>
              <a:rPr lang="nl-NL" sz="2200">
                <a:solidFill>
                  <a:srgbClr val="000000"/>
                </a:solidFill>
                <a:latin typeface="+mn-lt"/>
              </a:rPr>
              <a:t>Oorzaak behandelen</a:t>
            </a:r>
          </a:p>
        </p:txBody>
      </p:sp>
      <p:sp>
        <p:nvSpPr>
          <p:cNvPr id="8" name="Tekstvak 7"/>
          <p:cNvSpPr txBox="1"/>
          <p:nvPr/>
        </p:nvSpPr>
        <p:spPr>
          <a:xfrm>
            <a:off x="3639014" y="6388587"/>
            <a:ext cx="10119658" cy="369332"/>
          </a:xfrm>
          <a:prstGeom prst="rect">
            <a:avLst/>
          </a:prstGeom>
          <a:noFill/>
        </p:spPr>
        <p:txBody>
          <a:bodyPr wrap="square" rtlCol="0">
            <a:spAutoFit/>
          </a:bodyPr>
          <a:lstStyle/>
          <a:p>
            <a:r>
              <a:rPr lang="nl-NL">
                <a:solidFill>
                  <a:srgbClr val="000000"/>
                </a:solidFill>
              </a:rPr>
              <a:t>Bron: </a:t>
            </a:r>
            <a:r>
              <a:rPr lang="nl-NL" err="1">
                <a:solidFill>
                  <a:srgbClr val="000000"/>
                </a:solidFill>
              </a:rPr>
              <a:t>Verenso</a:t>
            </a:r>
            <a:r>
              <a:rPr lang="nl-NL">
                <a:solidFill>
                  <a:srgbClr val="000000"/>
                </a:solidFill>
              </a:rPr>
              <a:t>-richtlijn Diagnostiek en behandeling van pijn bij kwetsbare ouderen (2016)</a:t>
            </a:r>
          </a:p>
        </p:txBody>
      </p:sp>
    </p:spTree>
    <p:extLst>
      <p:ext uri="{BB962C8B-B14F-4D97-AF65-F5344CB8AC3E}">
        <p14:creationId xmlns:p14="http://schemas.microsoft.com/office/powerpoint/2010/main" val="4081098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D6EAB7-62AA-4836-96C0-F9C70AEAAA47}"/>
              </a:ext>
            </a:extLst>
          </p:cNvPr>
          <p:cNvSpPr>
            <a:spLocks noGrp="1"/>
          </p:cNvSpPr>
          <p:nvPr>
            <p:ph type="title"/>
          </p:nvPr>
        </p:nvSpPr>
        <p:spPr/>
        <p:txBody>
          <a:bodyPr/>
          <a:lstStyle/>
          <a:p>
            <a:r>
              <a:rPr lang="nl-NL"/>
              <a:t>Pijnbeleid niet-acute pijn</a:t>
            </a:r>
          </a:p>
        </p:txBody>
      </p:sp>
      <p:sp>
        <p:nvSpPr>
          <p:cNvPr id="3" name="Tijdelijke aanduiding voor inhoud 2">
            <a:extLst>
              <a:ext uri="{FF2B5EF4-FFF2-40B4-BE49-F238E27FC236}">
                <a16:creationId xmlns:a16="http://schemas.microsoft.com/office/drawing/2014/main" id="{9355B963-C38F-41F8-BEAB-716B9C8C05B7}"/>
              </a:ext>
            </a:extLst>
          </p:cNvPr>
          <p:cNvSpPr>
            <a:spLocks noGrp="1"/>
          </p:cNvSpPr>
          <p:nvPr>
            <p:ph idx="1"/>
          </p:nvPr>
        </p:nvSpPr>
        <p:spPr>
          <a:xfrm>
            <a:off x="838200" y="1129004"/>
            <a:ext cx="10515600" cy="5550092"/>
          </a:xfrm>
        </p:spPr>
        <p:txBody>
          <a:bodyPr>
            <a:normAutofit/>
          </a:bodyPr>
          <a:lstStyle/>
          <a:p>
            <a:endParaRPr lang="nl-NL" b="1"/>
          </a:p>
          <a:p>
            <a:r>
              <a:rPr lang="nl-NL" b="1"/>
              <a:t>Chronische pijn</a:t>
            </a:r>
            <a:endParaRPr lang="nl-NL"/>
          </a:p>
          <a:p>
            <a:pPr marL="285750" indent="-285750">
              <a:buFont typeface="Arial" panose="020B0604020202020204" pitchFamily="34" charset="0"/>
              <a:buChar char="•"/>
            </a:pPr>
            <a:r>
              <a:rPr lang="nl-NL"/>
              <a:t>Voorkeur: kortdurend paracetamol</a:t>
            </a:r>
          </a:p>
          <a:p>
            <a:pPr marL="285750" indent="-285750">
              <a:buFont typeface="Arial" panose="020B0604020202020204" pitchFamily="34" charset="0"/>
              <a:buChar char="•"/>
            </a:pPr>
            <a:r>
              <a:rPr lang="nl-NL">
                <a:solidFill>
                  <a:srgbClr val="FF0000"/>
                </a:solidFill>
              </a:rPr>
              <a:t>Geen plaats voor opioïden</a:t>
            </a:r>
          </a:p>
          <a:p>
            <a:endParaRPr lang="nl-NL" b="1"/>
          </a:p>
          <a:p>
            <a:r>
              <a:rPr lang="nl-NL" b="1"/>
              <a:t>Neuropathische pijn</a:t>
            </a:r>
          </a:p>
          <a:p>
            <a:pPr marL="285750" indent="-285750">
              <a:buFont typeface="Arial" panose="020B0604020202020204" pitchFamily="34" charset="0"/>
              <a:buChar char="•"/>
            </a:pPr>
            <a:r>
              <a:rPr lang="nl-NL"/>
              <a:t>Paracetamol/NSAID niet werkzaam</a:t>
            </a:r>
          </a:p>
          <a:p>
            <a:pPr marL="285750" indent="-285750">
              <a:buFont typeface="Arial" panose="020B0604020202020204" pitchFamily="34" charset="0"/>
              <a:buChar char="•"/>
            </a:pPr>
            <a:r>
              <a:rPr lang="nl-NL"/>
              <a:t>Voorkeur: antidepressiva, anti-epileptica</a:t>
            </a:r>
          </a:p>
          <a:p>
            <a:pPr marL="285750" indent="-285750">
              <a:buFont typeface="Arial" panose="020B0604020202020204" pitchFamily="34" charset="0"/>
              <a:buChar char="•"/>
            </a:pPr>
            <a:r>
              <a:rPr lang="nl-NL">
                <a:solidFill>
                  <a:srgbClr val="FFC000"/>
                </a:solidFill>
              </a:rPr>
              <a:t>Opioïden (incl. </a:t>
            </a:r>
            <a:r>
              <a:rPr lang="nl-NL" err="1">
                <a:solidFill>
                  <a:srgbClr val="FFC000"/>
                </a:solidFill>
              </a:rPr>
              <a:t>tramadol</a:t>
            </a:r>
            <a:r>
              <a:rPr lang="nl-NL">
                <a:solidFill>
                  <a:srgbClr val="FFC000"/>
                </a:solidFill>
              </a:rPr>
              <a:t>) uitzonderingsgeval</a:t>
            </a:r>
          </a:p>
          <a:p>
            <a:pPr marL="285750" indent="-285750">
              <a:buFont typeface="Arial" panose="020B0604020202020204" pitchFamily="34" charset="0"/>
              <a:buChar char="•"/>
            </a:pPr>
            <a:endParaRPr lang="nl-NL"/>
          </a:p>
          <a:p>
            <a:r>
              <a:rPr lang="nl-NL" b="1"/>
              <a:t>Terminale/palliatieve fase</a:t>
            </a:r>
          </a:p>
          <a:p>
            <a:pPr marL="285750" indent="-285750">
              <a:buFont typeface="Arial" panose="020B0604020202020204" pitchFamily="34" charset="0"/>
              <a:buChar char="•"/>
            </a:pPr>
            <a:r>
              <a:rPr lang="nl-NL"/>
              <a:t>Matig ernstige pijn: sterkwerkende opioïden</a:t>
            </a:r>
          </a:p>
          <a:p>
            <a:pPr marL="285750" indent="-285750">
              <a:buFont typeface="Arial" panose="020B0604020202020204" pitchFamily="34" charset="0"/>
              <a:buChar char="•"/>
            </a:pPr>
            <a:r>
              <a:rPr lang="nl-NL">
                <a:solidFill>
                  <a:srgbClr val="92D050"/>
                </a:solidFill>
              </a:rPr>
              <a:t>Voorkeur: preparaten met verlengde afgifte</a:t>
            </a:r>
          </a:p>
        </p:txBody>
      </p:sp>
    </p:spTree>
    <p:extLst>
      <p:ext uri="{BB962C8B-B14F-4D97-AF65-F5344CB8AC3E}">
        <p14:creationId xmlns:p14="http://schemas.microsoft.com/office/powerpoint/2010/main" val="3088752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t>Eigenschappen opioïden</a:t>
            </a:r>
          </a:p>
          <a:p>
            <a:pPr marL="342900" indent="-342900">
              <a:buFont typeface="+mj-lt"/>
              <a:buAutoNum type="arabicPeriod"/>
            </a:pPr>
            <a:r>
              <a:rPr lang="nl-NL">
                <a:solidFill>
                  <a:schemeClr val="bg1">
                    <a:lumMod val="75000"/>
                  </a:schemeClr>
                </a:solidFill>
              </a:rPr>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742169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3C532E-A27A-45B7-8DE8-73E3B8C2BEC0}"/>
              </a:ext>
            </a:extLst>
          </p:cNvPr>
          <p:cNvSpPr>
            <a:spLocks noGrp="1"/>
          </p:cNvSpPr>
          <p:nvPr>
            <p:ph type="title"/>
          </p:nvPr>
        </p:nvSpPr>
        <p:spPr/>
        <p:txBody>
          <a:bodyPr/>
          <a:lstStyle/>
          <a:p>
            <a:r>
              <a:rPr lang="nl-NL"/>
              <a:t>Eigenschappen opioïden</a:t>
            </a:r>
          </a:p>
        </p:txBody>
      </p:sp>
      <p:sp>
        <p:nvSpPr>
          <p:cNvPr id="3" name="Tijdelijke aanduiding voor inhoud 2">
            <a:extLst>
              <a:ext uri="{FF2B5EF4-FFF2-40B4-BE49-F238E27FC236}">
                <a16:creationId xmlns:a16="http://schemas.microsoft.com/office/drawing/2014/main" id="{22FF69A0-B48A-4108-A734-E02510A9E8B5}"/>
              </a:ext>
            </a:extLst>
          </p:cNvPr>
          <p:cNvSpPr>
            <a:spLocks noGrp="1"/>
          </p:cNvSpPr>
          <p:nvPr>
            <p:ph idx="1"/>
          </p:nvPr>
        </p:nvSpPr>
        <p:spPr>
          <a:xfrm>
            <a:off x="838200" y="1071946"/>
            <a:ext cx="10515600" cy="5047959"/>
          </a:xfrm>
        </p:spPr>
        <p:txBody>
          <a:bodyPr/>
          <a:lstStyle/>
          <a:p>
            <a:endParaRPr lang="nl-NL"/>
          </a:p>
          <a:p>
            <a:r>
              <a:rPr lang="nl-NL"/>
              <a:t>Gedroogde melksap van bolpapaver </a:t>
            </a:r>
            <a:r>
              <a:rPr lang="nl-NL">
                <a:sym typeface="Wingdings" panose="05000000000000000000" pitchFamily="2" charset="2"/>
              </a:rPr>
              <a:t> opium</a:t>
            </a:r>
          </a:p>
          <a:p>
            <a:endParaRPr lang="nl-NL">
              <a:sym typeface="Wingdings" panose="05000000000000000000" pitchFamily="2" charset="2"/>
            </a:endParaRPr>
          </a:p>
          <a:p>
            <a:r>
              <a:rPr lang="nl-NL">
                <a:sym typeface="Wingdings" panose="05000000000000000000" pitchFamily="2" charset="2"/>
              </a:rPr>
              <a:t>Opium  morfine, codeïne</a:t>
            </a:r>
          </a:p>
          <a:p>
            <a:r>
              <a:rPr lang="nl-NL">
                <a:sym typeface="Wingdings" panose="05000000000000000000" pitchFamily="2" charset="2"/>
              </a:rPr>
              <a:t>Afgeleide (chemische) opioïden  o.a. </a:t>
            </a:r>
            <a:r>
              <a:rPr lang="nl-NL" err="1">
                <a:sym typeface="Wingdings" panose="05000000000000000000" pitchFamily="2" charset="2"/>
              </a:rPr>
              <a:t>fentanyl</a:t>
            </a:r>
            <a:r>
              <a:rPr lang="nl-NL">
                <a:sym typeface="Wingdings" panose="05000000000000000000" pitchFamily="2" charset="2"/>
              </a:rPr>
              <a:t>, heroïne</a:t>
            </a:r>
          </a:p>
          <a:p>
            <a:endParaRPr lang="nl-NL">
              <a:sym typeface="Wingdings" panose="05000000000000000000" pitchFamily="2" charset="2"/>
            </a:endParaRPr>
          </a:p>
          <a:p>
            <a:r>
              <a:rPr lang="nl-NL">
                <a:sym typeface="Wingdings" panose="05000000000000000000" pitchFamily="2" charset="2"/>
              </a:rPr>
              <a:t>In 1850 door arbeiders gebruikt tegen pijnklachten</a:t>
            </a:r>
          </a:p>
          <a:p>
            <a:r>
              <a:rPr lang="nl-NL">
                <a:sym typeface="Wingdings" panose="05000000000000000000" pitchFamily="2" charset="2"/>
              </a:rPr>
              <a:t>Sinds 1900 uitsluitend op recept</a:t>
            </a:r>
            <a:endParaRPr lang="nl-NL"/>
          </a:p>
        </p:txBody>
      </p:sp>
      <p:pic>
        <p:nvPicPr>
          <p:cNvPr id="5" name="Afbeelding 4">
            <a:extLst>
              <a:ext uri="{FF2B5EF4-FFF2-40B4-BE49-F238E27FC236}">
                <a16:creationId xmlns:a16="http://schemas.microsoft.com/office/drawing/2014/main" id="{8B634036-33DF-C248-4C7E-80698A25FA71}"/>
              </a:ext>
            </a:extLst>
          </p:cNvPr>
          <p:cNvPicPr>
            <a:picLocks noChangeAspect="1"/>
          </p:cNvPicPr>
          <p:nvPr/>
        </p:nvPicPr>
        <p:blipFill>
          <a:blip r:embed="rId3"/>
          <a:stretch>
            <a:fillRect/>
          </a:stretch>
        </p:blipFill>
        <p:spPr>
          <a:xfrm>
            <a:off x="8186739" y="2399513"/>
            <a:ext cx="3167062" cy="3844732"/>
          </a:xfrm>
          <a:prstGeom prst="rect">
            <a:avLst/>
          </a:prstGeom>
        </p:spPr>
      </p:pic>
    </p:spTree>
    <p:extLst>
      <p:ext uri="{BB962C8B-B14F-4D97-AF65-F5344CB8AC3E}">
        <p14:creationId xmlns:p14="http://schemas.microsoft.com/office/powerpoint/2010/main" val="3179097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A6BAA2-FF10-44DD-8EC5-7E5323A00643}"/>
              </a:ext>
            </a:extLst>
          </p:cNvPr>
          <p:cNvSpPr>
            <a:spLocks noGrp="1"/>
          </p:cNvSpPr>
          <p:nvPr>
            <p:ph type="title"/>
          </p:nvPr>
        </p:nvSpPr>
        <p:spPr/>
        <p:txBody>
          <a:bodyPr/>
          <a:lstStyle/>
          <a:p>
            <a:r>
              <a:rPr lang="nl-NL"/>
              <a:t>Soorten opioïden </a:t>
            </a:r>
          </a:p>
        </p:txBody>
      </p:sp>
      <p:graphicFrame>
        <p:nvGraphicFramePr>
          <p:cNvPr id="4" name="Tabel 4">
            <a:extLst>
              <a:ext uri="{FF2B5EF4-FFF2-40B4-BE49-F238E27FC236}">
                <a16:creationId xmlns:a16="http://schemas.microsoft.com/office/drawing/2014/main" id="{EBCB011C-FFAD-43A1-AA40-406019F9BF50}"/>
              </a:ext>
            </a:extLst>
          </p:cNvPr>
          <p:cNvGraphicFramePr>
            <a:graphicFrameLocks noGrp="1"/>
          </p:cNvGraphicFramePr>
          <p:nvPr>
            <p:ph idx="1"/>
            <p:extLst>
              <p:ext uri="{D42A27DB-BD31-4B8C-83A1-F6EECF244321}">
                <p14:modId xmlns:p14="http://schemas.microsoft.com/office/powerpoint/2010/main" val="1323821525"/>
              </p:ext>
            </p:extLst>
          </p:nvPr>
        </p:nvGraphicFramePr>
        <p:xfrm>
          <a:off x="838200" y="1760220"/>
          <a:ext cx="10515600" cy="37084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872088140"/>
                    </a:ext>
                  </a:extLst>
                </a:gridCol>
                <a:gridCol w="5257800">
                  <a:extLst>
                    <a:ext uri="{9D8B030D-6E8A-4147-A177-3AD203B41FA5}">
                      <a16:colId xmlns:a16="http://schemas.microsoft.com/office/drawing/2014/main" val="694680190"/>
                    </a:ext>
                  </a:extLst>
                </a:gridCol>
              </a:tblGrid>
              <a:tr h="370840">
                <a:tc>
                  <a:txBody>
                    <a:bodyPr/>
                    <a:lstStyle/>
                    <a:p>
                      <a:r>
                        <a:rPr lang="nl-NL"/>
                        <a:t>Stofnaam</a:t>
                      </a:r>
                    </a:p>
                  </a:txBody>
                  <a:tcPr/>
                </a:tc>
                <a:tc>
                  <a:txBody>
                    <a:bodyPr/>
                    <a:lstStyle/>
                    <a:p>
                      <a:r>
                        <a:rPr lang="nl-NL"/>
                        <a:t>Merknaam</a:t>
                      </a:r>
                    </a:p>
                  </a:txBody>
                  <a:tcPr/>
                </a:tc>
                <a:extLst>
                  <a:ext uri="{0D108BD9-81ED-4DB2-BD59-A6C34878D82A}">
                    <a16:rowId xmlns:a16="http://schemas.microsoft.com/office/drawing/2014/main" val="3352503008"/>
                  </a:ext>
                </a:extLst>
              </a:tr>
              <a:tr h="370840">
                <a:tc>
                  <a:txBody>
                    <a:bodyPr/>
                    <a:lstStyle/>
                    <a:p>
                      <a:r>
                        <a:rPr lang="nl-NL"/>
                        <a:t>buprenorfine</a:t>
                      </a:r>
                    </a:p>
                  </a:txBody>
                  <a:tcPr/>
                </a:tc>
                <a:tc>
                  <a:txBody>
                    <a:bodyPr/>
                    <a:lstStyle/>
                    <a:p>
                      <a:r>
                        <a:rPr lang="nl-NL" err="1"/>
                        <a:t>BuTrans</a:t>
                      </a:r>
                      <a:r>
                        <a:rPr lang="nl-NL"/>
                        <a:t>®, </a:t>
                      </a:r>
                      <a:r>
                        <a:rPr lang="nl-NL" err="1"/>
                        <a:t>Temgesic</a:t>
                      </a:r>
                      <a:r>
                        <a:rPr lang="nl-NL"/>
                        <a:t>®, </a:t>
                      </a:r>
                      <a:r>
                        <a:rPr lang="nl-NL" err="1"/>
                        <a:t>Transtec</a:t>
                      </a:r>
                      <a:r>
                        <a:rPr lang="nl-NL"/>
                        <a:t>®</a:t>
                      </a:r>
                    </a:p>
                  </a:txBody>
                  <a:tcPr/>
                </a:tc>
                <a:extLst>
                  <a:ext uri="{0D108BD9-81ED-4DB2-BD59-A6C34878D82A}">
                    <a16:rowId xmlns:a16="http://schemas.microsoft.com/office/drawing/2014/main" val="4233565374"/>
                  </a:ext>
                </a:extLst>
              </a:tr>
              <a:tr h="370840">
                <a:tc>
                  <a:txBody>
                    <a:bodyPr/>
                    <a:lstStyle/>
                    <a:p>
                      <a:r>
                        <a:rPr lang="nl-NL"/>
                        <a:t>codeïne</a:t>
                      </a:r>
                    </a:p>
                  </a:txBody>
                  <a:tcPr/>
                </a:tc>
                <a:tc>
                  <a:txBody>
                    <a:bodyPr/>
                    <a:lstStyle/>
                    <a:p>
                      <a:r>
                        <a:rPr lang="nl-NL"/>
                        <a:t>-</a:t>
                      </a:r>
                    </a:p>
                  </a:txBody>
                  <a:tcPr/>
                </a:tc>
                <a:extLst>
                  <a:ext uri="{0D108BD9-81ED-4DB2-BD59-A6C34878D82A}">
                    <a16:rowId xmlns:a16="http://schemas.microsoft.com/office/drawing/2014/main" val="409030882"/>
                  </a:ext>
                </a:extLst>
              </a:tr>
              <a:tr h="370840">
                <a:tc>
                  <a:txBody>
                    <a:bodyPr/>
                    <a:lstStyle/>
                    <a:p>
                      <a:r>
                        <a:rPr lang="nl-NL" err="1"/>
                        <a:t>fentanyl</a:t>
                      </a:r>
                      <a:endParaRPr lang="nl-NL"/>
                    </a:p>
                  </a:txBody>
                  <a:tcPr/>
                </a:tc>
                <a:tc>
                  <a:txBody>
                    <a:bodyPr/>
                    <a:lstStyle/>
                    <a:p>
                      <a:r>
                        <a:rPr lang="en-US" sz="1800" kern="1200" err="1">
                          <a:solidFill>
                            <a:schemeClr val="dk1"/>
                          </a:solidFill>
                          <a:effectLst/>
                          <a:latin typeface="+mn-lt"/>
                          <a:ea typeface="+mn-ea"/>
                          <a:cs typeface="+mn-cs"/>
                        </a:rPr>
                        <a:t>Abstral</a:t>
                      </a:r>
                      <a:r>
                        <a:rPr lang="en-US" sz="1800" kern="1200">
                          <a:solidFill>
                            <a:schemeClr val="dk1"/>
                          </a:solidFill>
                          <a:effectLst/>
                          <a:latin typeface="+mn-lt"/>
                          <a:ea typeface="+mn-ea"/>
                          <a:cs typeface="+mn-cs"/>
                        </a:rPr>
                        <a:t>®, </a:t>
                      </a:r>
                      <a:r>
                        <a:rPr lang="en-US" sz="1800" kern="1200" err="1">
                          <a:solidFill>
                            <a:schemeClr val="dk1"/>
                          </a:solidFill>
                          <a:effectLst/>
                          <a:latin typeface="+mn-lt"/>
                          <a:ea typeface="+mn-ea"/>
                          <a:cs typeface="+mn-cs"/>
                        </a:rPr>
                        <a:t>Actiq</a:t>
                      </a:r>
                      <a:r>
                        <a:rPr lang="en-US" sz="1800" kern="1200">
                          <a:solidFill>
                            <a:schemeClr val="dk1"/>
                          </a:solidFill>
                          <a:effectLst/>
                          <a:latin typeface="+mn-lt"/>
                          <a:ea typeface="+mn-ea"/>
                          <a:cs typeface="+mn-cs"/>
                        </a:rPr>
                        <a:t>®, </a:t>
                      </a:r>
                      <a:r>
                        <a:rPr lang="en-US" sz="1800" kern="1200" err="1">
                          <a:solidFill>
                            <a:schemeClr val="dk1"/>
                          </a:solidFill>
                          <a:effectLst/>
                          <a:latin typeface="+mn-lt"/>
                          <a:ea typeface="+mn-ea"/>
                          <a:cs typeface="+mn-cs"/>
                        </a:rPr>
                        <a:t>Instanyl</a:t>
                      </a:r>
                      <a:r>
                        <a:rPr lang="en-US" sz="1800" kern="1200">
                          <a:solidFill>
                            <a:schemeClr val="dk1"/>
                          </a:solidFill>
                          <a:effectLst/>
                          <a:latin typeface="+mn-lt"/>
                          <a:ea typeface="+mn-ea"/>
                          <a:cs typeface="+mn-cs"/>
                        </a:rPr>
                        <a:t>®</a:t>
                      </a:r>
                      <a:endParaRPr lang="nl-NL"/>
                    </a:p>
                  </a:txBody>
                  <a:tcPr/>
                </a:tc>
                <a:extLst>
                  <a:ext uri="{0D108BD9-81ED-4DB2-BD59-A6C34878D82A}">
                    <a16:rowId xmlns:a16="http://schemas.microsoft.com/office/drawing/2014/main" val="3649763632"/>
                  </a:ext>
                </a:extLst>
              </a:tr>
              <a:tr h="370840">
                <a:tc>
                  <a:txBody>
                    <a:bodyPr/>
                    <a:lstStyle/>
                    <a:p>
                      <a:r>
                        <a:rPr lang="nl-NL" err="1"/>
                        <a:t>hydromorfon</a:t>
                      </a:r>
                      <a:endParaRPr lang="nl-NL"/>
                    </a:p>
                  </a:txBody>
                  <a:tcPr/>
                </a:tc>
                <a:tc>
                  <a:txBody>
                    <a:bodyPr/>
                    <a:lstStyle/>
                    <a:p>
                      <a:r>
                        <a:rPr lang="nl-NL" err="1"/>
                        <a:t>Palladon</a:t>
                      </a:r>
                      <a:r>
                        <a:rPr lang="nl-NL"/>
                        <a:t>®</a:t>
                      </a:r>
                    </a:p>
                  </a:txBody>
                  <a:tcPr/>
                </a:tc>
                <a:extLst>
                  <a:ext uri="{0D108BD9-81ED-4DB2-BD59-A6C34878D82A}">
                    <a16:rowId xmlns:a16="http://schemas.microsoft.com/office/drawing/2014/main" val="2707021247"/>
                  </a:ext>
                </a:extLst>
              </a:tr>
              <a:tr h="370840">
                <a:tc>
                  <a:txBody>
                    <a:bodyPr/>
                    <a:lstStyle/>
                    <a:p>
                      <a:r>
                        <a:rPr lang="nl-NL"/>
                        <a:t>morfine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a:solidFill>
                            <a:schemeClr val="dk1"/>
                          </a:solidFill>
                          <a:effectLst/>
                          <a:latin typeface="+mn-lt"/>
                          <a:ea typeface="+mn-ea"/>
                          <a:cs typeface="+mn-cs"/>
                        </a:rPr>
                        <a:t>MS Contin®</a:t>
                      </a:r>
                      <a:endParaRPr lang="nl-NL" sz="1800" kern="1200">
                        <a:solidFill>
                          <a:schemeClr val="dk1"/>
                        </a:solidFill>
                        <a:effectLst/>
                        <a:latin typeface="+mn-lt"/>
                        <a:ea typeface="+mn-ea"/>
                        <a:cs typeface="+mn-cs"/>
                      </a:endParaRPr>
                    </a:p>
                  </a:txBody>
                  <a:tcPr/>
                </a:tc>
                <a:extLst>
                  <a:ext uri="{0D108BD9-81ED-4DB2-BD59-A6C34878D82A}">
                    <a16:rowId xmlns:a16="http://schemas.microsoft.com/office/drawing/2014/main" val="1375811968"/>
                  </a:ext>
                </a:extLst>
              </a:tr>
              <a:tr h="370840">
                <a:tc>
                  <a:txBody>
                    <a:bodyPr/>
                    <a:lstStyle/>
                    <a:p>
                      <a:r>
                        <a:rPr lang="en-US" sz="1800" kern="1200" err="1">
                          <a:solidFill>
                            <a:schemeClr val="dk1"/>
                          </a:solidFill>
                          <a:effectLst/>
                          <a:latin typeface="+mn-lt"/>
                          <a:ea typeface="+mn-ea"/>
                          <a:cs typeface="+mn-cs"/>
                        </a:rPr>
                        <a:t>oxycodon</a:t>
                      </a:r>
                      <a:endParaRPr lang="nl-NL"/>
                    </a:p>
                  </a:txBody>
                  <a:tcPr/>
                </a:tc>
                <a:tc>
                  <a:txBody>
                    <a:bodyPr/>
                    <a:lstStyle/>
                    <a:p>
                      <a:r>
                        <a:rPr lang="en-US" sz="1800" kern="1200">
                          <a:solidFill>
                            <a:schemeClr val="dk1"/>
                          </a:solidFill>
                          <a:effectLst/>
                          <a:latin typeface="+mn-lt"/>
                          <a:ea typeface="+mn-ea"/>
                          <a:cs typeface="+mn-cs"/>
                        </a:rPr>
                        <a:t>Oxycontin®, </a:t>
                      </a:r>
                      <a:r>
                        <a:rPr lang="en-US" sz="1800" kern="1200" err="1">
                          <a:solidFill>
                            <a:schemeClr val="dk1"/>
                          </a:solidFill>
                          <a:effectLst/>
                          <a:latin typeface="+mn-lt"/>
                          <a:ea typeface="+mn-ea"/>
                          <a:cs typeface="+mn-cs"/>
                        </a:rPr>
                        <a:t>Oxynorm</a:t>
                      </a:r>
                      <a:r>
                        <a:rPr lang="en-US" sz="1800" kern="1200">
                          <a:solidFill>
                            <a:schemeClr val="dk1"/>
                          </a:solidFill>
                          <a:effectLst/>
                          <a:latin typeface="+mn-lt"/>
                          <a:ea typeface="+mn-ea"/>
                          <a:cs typeface="+mn-cs"/>
                        </a:rPr>
                        <a:t>®</a:t>
                      </a:r>
                      <a:endParaRPr lang="nl-NL"/>
                    </a:p>
                  </a:txBody>
                  <a:tcPr/>
                </a:tc>
                <a:extLst>
                  <a:ext uri="{0D108BD9-81ED-4DB2-BD59-A6C34878D82A}">
                    <a16:rowId xmlns:a16="http://schemas.microsoft.com/office/drawing/2014/main" val="1507389520"/>
                  </a:ext>
                </a:extLst>
              </a:tr>
              <a:tr h="370840">
                <a:tc>
                  <a:txBody>
                    <a:bodyPr/>
                    <a:lstStyle/>
                    <a:p>
                      <a:r>
                        <a:rPr lang="nl-NL" err="1"/>
                        <a:t>oxycodon</a:t>
                      </a:r>
                      <a:r>
                        <a:rPr lang="nl-NL"/>
                        <a:t>/</a:t>
                      </a:r>
                      <a:r>
                        <a:rPr lang="nl-NL" err="1"/>
                        <a:t>naloxon</a:t>
                      </a:r>
                      <a:endParaRPr lang="nl-NL"/>
                    </a:p>
                  </a:txBody>
                  <a:tcPr/>
                </a:tc>
                <a:tc>
                  <a:txBody>
                    <a:bodyPr/>
                    <a:lstStyle/>
                    <a:p>
                      <a:r>
                        <a:rPr lang="nl-NL" err="1"/>
                        <a:t>Targinact</a:t>
                      </a:r>
                      <a:r>
                        <a:rPr lang="en-US" sz="1800" kern="1200">
                          <a:solidFill>
                            <a:schemeClr val="dk1"/>
                          </a:solidFill>
                          <a:effectLst/>
                          <a:latin typeface="+mn-lt"/>
                          <a:ea typeface="+mn-ea"/>
                          <a:cs typeface="+mn-cs"/>
                        </a:rPr>
                        <a:t>®</a:t>
                      </a:r>
                      <a:endParaRPr lang="nl-NL"/>
                    </a:p>
                  </a:txBody>
                  <a:tcPr/>
                </a:tc>
                <a:extLst>
                  <a:ext uri="{0D108BD9-81ED-4DB2-BD59-A6C34878D82A}">
                    <a16:rowId xmlns:a16="http://schemas.microsoft.com/office/drawing/2014/main" val="4025103766"/>
                  </a:ext>
                </a:extLst>
              </a:tr>
              <a:tr h="370840">
                <a:tc>
                  <a:txBody>
                    <a:bodyPr/>
                    <a:lstStyle/>
                    <a:p>
                      <a:r>
                        <a:rPr lang="nl-NL" err="1"/>
                        <a:t>tapentadol</a:t>
                      </a:r>
                      <a:endParaRPr lang="nl-NL"/>
                    </a:p>
                  </a:txBody>
                  <a:tcPr/>
                </a:tc>
                <a:tc>
                  <a:txBody>
                    <a:bodyPr/>
                    <a:lstStyle/>
                    <a:p>
                      <a:r>
                        <a:rPr lang="en-US" sz="1800" kern="1200" err="1">
                          <a:solidFill>
                            <a:schemeClr val="dk1"/>
                          </a:solidFill>
                          <a:effectLst/>
                          <a:latin typeface="+mn-lt"/>
                          <a:ea typeface="+mn-ea"/>
                          <a:cs typeface="+mn-cs"/>
                        </a:rPr>
                        <a:t>Palexia</a:t>
                      </a:r>
                      <a:r>
                        <a:rPr lang="en-US" sz="1800" kern="1200">
                          <a:solidFill>
                            <a:schemeClr val="dk1"/>
                          </a:solidFill>
                          <a:effectLst/>
                          <a:latin typeface="+mn-lt"/>
                          <a:ea typeface="+mn-ea"/>
                          <a:cs typeface="+mn-cs"/>
                        </a:rPr>
                        <a:t>®</a:t>
                      </a:r>
                      <a:endParaRPr lang="nl-NL"/>
                    </a:p>
                  </a:txBody>
                  <a:tcPr/>
                </a:tc>
                <a:extLst>
                  <a:ext uri="{0D108BD9-81ED-4DB2-BD59-A6C34878D82A}">
                    <a16:rowId xmlns:a16="http://schemas.microsoft.com/office/drawing/2014/main" val="257456468"/>
                  </a:ext>
                </a:extLst>
              </a:tr>
              <a:tr h="370840">
                <a:tc>
                  <a:txBody>
                    <a:bodyPr/>
                    <a:lstStyle/>
                    <a:p>
                      <a:r>
                        <a:rPr lang="en-US" sz="1800" kern="1200">
                          <a:solidFill>
                            <a:schemeClr val="dk1"/>
                          </a:solidFill>
                          <a:effectLst/>
                          <a:latin typeface="+mn-lt"/>
                          <a:ea typeface="+mn-ea"/>
                          <a:cs typeface="+mn-cs"/>
                        </a:rPr>
                        <a:t>tramadol </a:t>
                      </a:r>
                      <a:endParaRPr lang="nl-NL"/>
                    </a:p>
                  </a:txBody>
                  <a:tcPr/>
                </a:tc>
                <a:tc>
                  <a:txBody>
                    <a:bodyPr/>
                    <a:lstStyle/>
                    <a:p>
                      <a:r>
                        <a:rPr lang="en-US" sz="1800" kern="1200" err="1">
                          <a:solidFill>
                            <a:schemeClr val="dk1"/>
                          </a:solidFill>
                          <a:effectLst/>
                          <a:latin typeface="+mn-lt"/>
                          <a:ea typeface="+mn-ea"/>
                          <a:cs typeface="+mn-cs"/>
                        </a:rPr>
                        <a:t>Tramagetic</a:t>
                      </a:r>
                      <a:r>
                        <a:rPr lang="en-US" sz="1800" kern="1200">
                          <a:solidFill>
                            <a:schemeClr val="dk1"/>
                          </a:solidFill>
                          <a:effectLst/>
                          <a:latin typeface="+mn-lt"/>
                          <a:ea typeface="+mn-ea"/>
                          <a:cs typeface="+mn-cs"/>
                        </a:rPr>
                        <a:t>®, </a:t>
                      </a:r>
                      <a:r>
                        <a:rPr lang="en-US" sz="1800" kern="1200" err="1">
                          <a:solidFill>
                            <a:schemeClr val="dk1"/>
                          </a:solidFill>
                          <a:effectLst/>
                          <a:latin typeface="+mn-lt"/>
                          <a:ea typeface="+mn-ea"/>
                          <a:cs typeface="+mn-cs"/>
                        </a:rPr>
                        <a:t>Tramal</a:t>
                      </a:r>
                      <a:r>
                        <a:rPr lang="en-US" sz="1800" kern="1200">
                          <a:solidFill>
                            <a:schemeClr val="dk1"/>
                          </a:solidFill>
                          <a:effectLst/>
                          <a:latin typeface="+mn-lt"/>
                          <a:ea typeface="+mn-ea"/>
                          <a:cs typeface="+mn-cs"/>
                        </a:rPr>
                        <a:t>®</a:t>
                      </a:r>
                      <a:endParaRPr lang="nl-NL"/>
                    </a:p>
                  </a:txBody>
                  <a:tcPr/>
                </a:tc>
                <a:extLst>
                  <a:ext uri="{0D108BD9-81ED-4DB2-BD59-A6C34878D82A}">
                    <a16:rowId xmlns:a16="http://schemas.microsoft.com/office/drawing/2014/main" val="127523929"/>
                  </a:ext>
                </a:extLst>
              </a:tr>
            </a:tbl>
          </a:graphicData>
        </a:graphic>
      </p:graphicFrame>
      <p:sp>
        <p:nvSpPr>
          <p:cNvPr id="5" name="Tekstvak 4">
            <a:extLst>
              <a:ext uri="{FF2B5EF4-FFF2-40B4-BE49-F238E27FC236}">
                <a16:creationId xmlns:a16="http://schemas.microsoft.com/office/drawing/2014/main" id="{FBF14FBE-8E29-D20A-CE07-175AE792807D}"/>
              </a:ext>
            </a:extLst>
          </p:cNvPr>
          <p:cNvSpPr txBox="1"/>
          <p:nvPr/>
        </p:nvSpPr>
        <p:spPr>
          <a:xfrm>
            <a:off x="9855676" y="6220989"/>
            <a:ext cx="2996248" cy="369332"/>
          </a:xfrm>
          <a:prstGeom prst="rect">
            <a:avLst/>
          </a:prstGeom>
          <a:noFill/>
        </p:spPr>
        <p:txBody>
          <a:bodyPr wrap="square" rtlCol="0">
            <a:spAutoFit/>
          </a:bodyPr>
          <a:lstStyle/>
          <a:p>
            <a:r>
              <a:rPr lang="nl-NL">
                <a:solidFill>
                  <a:srgbClr val="000000"/>
                </a:solidFill>
              </a:rPr>
              <a:t>Bron: FK (2022) </a:t>
            </a:r>
          </a:p>
        </p:txBody>
      </p:sp>
    </p:spTree>
    <p:extLst>
      <p:ext uri="{BB962C8B-B14F-4D97-AF65-F5344CB8AC3E}">
        <p14:creationId xmlns:p14="http://schemas.microsoft.com/office/powerpoint/2010/main" val="3942104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27AFC0-9C37-444F-9CAF-DDBAB3F434A1}"/>
              </a:ext>
            </a:extLst>
          </p:cNvPr>
          <p:cNvSpPr>
            <a:spLocks noGrp="1"/>
          </p:cNvSpPr>
          <p:nvPr>
            <p:ph type="title"/>
          </p:nvPr>
        </p:nvSpPr>
        <p:spPr/>
        <p:txBody>
          <a:bodyPr/>
          <a:lstStyle/>
          <a:p>
            <a:r>
              <a:rPr lang="nl-NL"/>
              <a:t>Effecten opioïden</a:t>
            </a:r>
          </a:p>
        </p:txBody>
      </p:sp>
      <p:sp>
        <p:nvSpPr>
          <p:cNvPr id="3" name="Tijdelijke aanduiding voor inhoud 2">
            <a:extLst>
              <a:ext uri="{FF2B5EF4-FFF2-40B4-BE49-F238E27FC236}">
                <a16:creationId xmlns:a16="http://schemas.microsoft.com/office/drawing/2014/main" id="{79DD1FD0-FE8E-408D-82CB-42E8E017D104}"/>
              </a:ext>
            </a:extLst>
          </p:cNvPr>
          <p:cNvSpPr>
            <a:spLocks noGrp="1"/>
          </p:cNvSpPr>
          <p:nvPr>
            <p:ph idx="1"/>
          </p:nvPr>
        </p:nvSpPr>
        <p:spPr/>
        <p:txBody>
          <a:bodyPr/>
          <a:lstStyle/>
          <a:p>
            <a:pPr marL="285750" indent="-285750">
              <a:buFont typeface="Arial" panose="020B0604020202020204" pitchFamily="34" charset="0"/>
              <a:buChar char="•"/>
            </a:pPr>
            <a:endParaRPr lang="nl-NL"/>
          </a:p>
          <a:p>
            <a:r>
              <a:rPr lang="nl-NL"/>
              <a:t>Grijpen aan op </a:t>
            </a:r>
            <a:r>
              <a:rPr lang="nl-NL" err="1"/>
              <a:t>opioïdreceptoren</a:t>
            </a:r>
            <a:endParaRPr lang="nl-NL"/>
          </a:p>
          <a:p>
            <a:endParaRPr lang="nl-NL"/>
          </a:p>
          <a:p>
            <a:r>
              <a:rPr lang="nl-NL"/>
              <a:t>Effect:</a:t>
            </a:r>
          </a:p>
          <a:p>
            <a:pPr marL="285750" indent="-285750">
              <a:buFont typeface="Arial" panose="020B0604020202020204" pitchFamily="34" charset="0"/>
              <a:buChar char="•"/>
            </a:pPr>
            <a:r>
              <a:rPr lang="nl-NL"/>
              <a:t>Verminderen van pijn</a:t>
            </a:r>
          </a:p>
          <a:p>
            <a:pPr marL="285750" indent="-285750">
              <a:buFont typeface="Arial" panose="020B0604020202020204" pitchFamily="34" charset="0"/>
              <a:buChar char="•"/>
            </a:pPr>
            <a:r>
              <a:rPr lang="nl-NL"/>
              <a:t>Slaperige roes </a:t>
            </a:r>
          </a:p>
          <a:p>
            <a:pPr marL="285750" indent="-285750">
              <a:buFont typeface="Arial" panose="020B0604020202020204" pitchFamily="34" charset="0"/>
              <a:buChar char="•"/>
            </a:pPr>
            <a:r>
              <a:rPr lang="nl-NL"/>
              <a:t>Euforie: een positieve stemming</a:t>
            </a:r>
          </a:p>
          <a:p>
            <a:pPr marL="285750" indent="-285750">
              <a:buFont typeface="Arial" panose="020B0604020202020204" pitchFamily="34" charset="0"/>
              <a:buChar char="•"/>
            </a:pPr>
            <a:r>
              <a:rPr lang="nl-NL"/>
              <a:t>Onderdrukken van hoest</a:t>
            </a:r>
          </a:p>
          <a:p>
            <a:pPr marL="285750" indent="-285750">
              <a:buFont typeface="Arial" panose="020B0604020202020204" pitchFamily="34" charset="0"/>
              <a:buChar char="•"/>
            </a:pPr>
            <a:r>
              <a:rPr lang="nl-NL"/>
              <a:t>Vertraging van darmwerking</a:t>
            </a:r>
          </a:p>
          <a:p>
            <a:endParaRPr lang="nl-NL"/>
          </a:p>
        </p:txBody>
      </p:sp>
      <p:pic>
        <p:nvPicPr>
          <p:cNvPr id="4" name="Afbeelding 3">
            <a:extLst>
              <a:ext uri="{FF2B5EF4-FFF2-40B4-BE49-F238E27FC236}">
                <a16:creationId xmlns:a16="http://schemas.microsoft.com/office/drawing/2014/main" id="{2CE92A5D-1A06-56EB-BCC9-34D854860C52}"/>
              </a:ext>
            </a:extLst>
          </p:cNvPr>
          <p:cNvPicPr>
            <a:picLocks noChangeAspect="1"/>
          </p:cNvPicPr>
          <p:nvPr/>
        </p:nvPicPr>
        <p:blipFill>
          <a:blip r:embed="rId3"/>
          <a:stretch>
            <a:fillRect/>
          </a:stretch>
        </p:blipFill>
        <p:spPr>
          <a:xfrm>
            <a:off x="6529388" y="4041404"/>
            <a:ext cx="5095875" cy="2322171"/>
          </a:xfrm>
          <a:prstGeom prst="rect">
            <a:avLst/>
          </a:prstGeom>
        </p:spPr>
      </p:pic>
      <p:pic>
        <p:nvPicPr>
          <p:cNvPr id="6" name="Afbeelding 5">
            <a:extLst>
              <a:ext uri="{FF2B5EF4-FFF2-40B4-BE49-F238E27FC236}">
                <a16:creationId xmlns:a16="http://schemas.microsoft.com/office/drawing/2014/main" id="{EFD60EE9-18C6-FC27-E228-B9D4062095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9388" y="1769138"/>
            <a:ext cx="5095875" cy="2085654"/>
          </a:xfrm>
          <a:prstGeom prst="rect">
            <a:avLst/>
          </a:prstGeom>
        </p:spPr>
      </p:pic>
    </p:spTree>
    <p:extLst>
      <p:ext uri="{BB962C8B-B14F-4D97-AF65-F5344CB8AC3E}">
        <p14:creationId xmlns:p14="http://schemas.microsoft.com/office/powerpoint/2010/main" val="2582922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BBBB03-327B-44E6-9533-C1FED89C9B5E}"/>
              </a:ext>
            </a:extLst>
          </p:cNvPr>
          <p:cNvSpPr>
            <a:spLocks noGrp="1"/>
          </p:cNvSpPr>
          <p:nvPr>
            <p:ph type="title"/>
          </p:nvPr>
        </p:nvSpPr>
        <p:spPr/>
        <p:txBody>
          <a:bodyPr/>
          <a:lstStyle/>
          <a:p>
            <a:r>
              <a:rPr lang="nl-NL"/>
              <a:t>Bijwerkingen</a:t>
            </a:r>
          </a:p>
        </p:txBody>
      </p:sp>
      <p:graphicFrame>
        <p:nvGraphicFramePr>
          <p:cNvPr id="4" name="Tabel 4">
            <a:extLst>
              <a:ext uri="{FF2B5EF4-FFF2-40B4-BE49-F238E27FC236}">
                <a16:creationId xmlns:a16="http://schemas.microsoft.com/office/drawing/2014/main" id="{D591B8F6-5B9A-4F26-9F40-7DFC11F9421A}"/>
              </a:ext>
            </a:extLst>
          </p:cNvPr>
          <p:cNvGraphicFramePr>
            <a:graphicFrameLocks noGrp="1"/>
          </p:cNvGraphicFramePr>
          <p:nvPr>
            <p:ph idx="1"/>
            <p:extLst>
              <p:ext uri="{D42A27DB-BD31-4B8C-83A1-F6EECF244321}">
                <p14:modId xmlns:p14="http://schemas.microsoft.com/office/powerpoint/2010/main" val="1645477720"/>
              </p:ext>
            </p:extLst>
          </p:nvPr>
        </p:nvGraphicFramePr>
        <p:xfrm>
          <a:off x="838200" y="1760220"/>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737301512"/>
                    </a:ext>
                  </a:extLst>
                </a:gridCol>
                <a:gridCol w="5257800">
                  <a:extLst>
                    <a:ext uri="{9D8B030D-6E8A-4147-A177-3AD203B41FA5}">
                      <a16:colId xmlns:a16="http://schemas.microsoft.com/office/drawing/2014/main" val="3008200047"/>
                    </a:ext>
                  </a:extLst>
                </a:gridCol>
              </a:tblGrid>
              <a:tr h="370840">
                <a:tc>
                  <a:txBody>
                    <a:bodyPr/>
                    <a:lstStyle/>
                    <a:p>
                      <a:r>
                        <a:rPr lang="nl-NL" sz="1800"/>
                        <a:t>Kortdurend gebruik</a:t>
                      </a:r>
                    </a:p>
                  </a:txBody>
                  <a:tcPr/>
                </a:tc>
                <a:tc>
                  <a:txBody>
                    <a:bodyPr/>
                    <a:lstStyle/>
                    <a:p>
                      <a:r>
                        <a:rPr lang="nl-NL" sz="1800"/>
                        <a:t>Langdurig gebruik</a:t>
                      </a:r>
                    </a:p>
                  </a:txBody>
                  <a:tcPr/>
                </a:tc>
                <a:extLst>
                  <a:ext uri="{0D108BD9-81ED-4DB2-BD59-A6C34878D82A}">
                    <a16:rowId xmlns:a16="http://schemas.microsoft.com/office/drawing/2014/main" val="3665681349"/>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Sedatie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Hormonale stoornissen</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1312086"/>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Euforie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Tolerantie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377125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Cognitieve stoornissen </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Lichamelijke afhankelijkheid</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453136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Ademhalingsdepressie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Opioïd-geïnduceerde hyperalgesie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809745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Orthostatische hypotensie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Misbruik </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621452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Obstipatie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Psychische afhankelijkheid</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3038840"/>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Misselijkheid en braken</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nl-NL" sz="1800"/>
                    </a:p>
                  </a:txBody>
                  <a:tcPr/>
                </a:tc>
                <a:extLst>
                  <a:ext uri="{0D108BD9-81ED-4DB2-BD59-A6C34878D82A}">
                    <a16:rowId xmlns:a16="http://schemas.microsoft.com/office/drawing/2014/main" val="2912140528"/>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Pupilvernauwing</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nl-NL" sz="1800"/>
                    </a:p>
                  </a:txBody>
                  <a:tcPr/>
                </a:tc>
                <a:extLst>
                  <a:ext uri="{0D108BD9-81ED-4DB2-BD59-A6C34878D82A}">
                    <a16:rowId xmlns:a16="http://schemas.microsoft.com/office/drawing/2014/main" val="4225346498"/>
                  </a:ext>
                </a:extLst>
              </a:tr>
            </a:tbl>
          </a:graphicData>
        </a:graphic>
      </p:graphicFrame>
      <p:sp>
        <p:nvSpPr>
          <p:cNvPr id="3" name="Tekstvak 2">
            <a:extLst>
              <a:ext uri="{FF2B5EF4-FFF2-40B4-BE49-F238E27FC236}">
                <a16:creationId xmlns:a16="http://schemas.microsoft.com/office/drawing/2014/main" id="{93C39833-7F34-4BA5-B8ED-A7D94D8E3BB1}"/>
              </a:ext>
            </a:extLst>
          </p:cNvPr>
          <p:cNvSpPr txBox="1"/>
          <p:nvPr/>
        </p:nvSpPr>
        <p:spPr>
          <a:xfrm>
            <a:off x="838200" y="5546276"/>
            <a:ext cx="9621644" cy="369332"/>
          </a:xfrm>
          <a:prstGeom prst="rect">
            <a:avLst/>
          </a:prstGeom>
          <a:noFill/>
        </p:spPr>
        <p:txBody>
          <a:bodyPr wrap="square" rtlCol="0">
            <a:spAutoFit/>
          </a:bodyPr>
          <a:lstStyle/>
          <a:p>
            <a:r>
              <a:rPr lang="nl-NL"/>
              <a:t>Rijvaardigheid mogelijk verminderd, controleer op: </a:t>
            </a:r>
            <a:r>
              <a:rPr lang="nl-NL">
                <a:hlinkClick r:id="rId3"/>
              </a:rPr>
              <a:t>www.rijveiligmetmedicijnen.nl</a:t>
            </a:r>
            <a:r>
              <a:rPr lang="nl-NL"/>
              <a:t> </a:t>
            </a:r>
          </a:p>
        </p:txBody>
      </p:sp>
      <p:sp>
        <p:nvSpPr>
          <p:cNvPr id="5" name="Tekstvak 4">
            <a:extLst>
              <a:ext uri="{FF2B5EF4-FFF2-40B4-BE49-F238E27FC236}">
                <a16:creationId xmlns:a16="http://schemas.microsoft.com/office/drawing/2014/main" id="{BF17B70B-132D-C070-755A-531E49991ADB}"/>
              </a:ext>
            </a:extLst>
          </p:cNvPr>
          <p:cNvSpPr txBox="1"/>
          <p:nvPr/>
        </p:nvSpPr>
        <p:spPr>
          <a:xfrm>
            <a:off x="9855676" y="6220989"/>
            <a:ext cx="2996248" cy="369332"/>
          </a:xfrm>
          <a:prstGeom prst="rect">
            <a:avLst/>
          </a:prstGeom>
          <a:noFill/>
        </p:spPr>
        <p:txBody>
          <a:bodyPr wrap="square" rtlCol="0">
            <a:spAutoFit/>
          </a:bodyPr>
          <a:lstStyle/>
          <a:p>
            <a:r>
              <a:rPr lang="nl-NL">
                <a:solidFill>
                  <a:srgbClr val="000000"/>
                </a:solidFill>
              </a:rPr>
              <a:t>Bron: FK (2022) </a:t>
            </a:r>
          </a:p>
        </p:txBody>
      </p:sp>
    </p:spTree>
    <p:extLst>
      <p:ext uri="{BB962C8B-B14F-4D97-AF65-F5344CB8AC3E}">
        <p14:creationId xmlns:p14="http://schemas.microsoft.com/office/powerpoint/2010/main" val="2500743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Risico’s opioïden lange termijn</a:t>
            </a:r>
          </a:p>
        </p:txBody>
      </p:sp>
      <p:sp>
        <p:nvSpPr>
          <p:cNvPr id="3" name="Tijdelijke aanduiding voor inhoud 2"/>
          <p:cNvSpPr>
            <a:spLocks noGrp="1"/>
          </p:cNvSpPr>
          <p:nvPr>
            <p:ph idx="1"/>
          </p:nvPr>
        </p:nvSpPr>
        <p:spPr/>
        <p:txBody>
          <a:bodyPr>
            <a:normAutofit/>
          </a:bodyPr>
          <a:lstStyle/>
          <a:p>
            <a:endParaRPr lang="nl-NL"/>
          </a:p>
          <a:p>
            <a:r>
              <a:rPr lang="nl-NL"/>
              <a:t>Effecten na (langdurig) gebruik opioïden:</a:t>
            </a:r>
          </a:p>
          <a:p>
            <a:pPr marL="342900" indent="-342900">
              <a:buFont typeface="Arial" panose="020B0604020202020204" pitchFamily="34" charset="0"/>
              <a:buChar char="•"/>
            </a:pPr>
            <a:r>
              <a:rPr lang="nl-NL"/>
              <a:t>s</a:t>
            </a:r>
            <a:r>
              <a:rPr lang="nl-NL">
                <a:solidFill>
                  <a:srgbClr val="000000"/>
                </a:solidFill>
              </a:rPr>
              <a:t>edatie, obstipatie, cognitieve effecten</a:t>
            </a:r>
          </a:p>
          <a:p>
            <a:pPr marL="342900" indent="-342900">
              <a:buFont typeface="Arial" panose="020B0604020202020204" pitchFamily="34" charset="0"/>
              <a:buChar char="•"/>
            </a:pPr>
            <a:r>
              <a:rPr lang="nl-NL">
                <a:solidFill>
                  <a:srgbClr val="000000"/>
                </a:solidFill>
              </a:rPr>
              <a:t>tolerantie, lichamelijke afhankelijkheid, verslaving</a:t>
            </a:r>
          </a:p>
          <a:p>
            <a:pPr marL="342900" indent="-342900">
              <a:buFont typeface="Arial" panose="020B0604020202020204" pitchFamily="34" charset="0"/>
              <a:buChar char="•"/>
            </a:pPr>
            <a:r>
              <a:rPr lang="nl-NL">
                <a:solidFill>
                  <a:srgbClr val="000000"/>
                </a:solidFill>
              </a:rPr>
              <a:t>hyperalgesie (gevoeligheid voor pijn)</a:t>
            </a:r>
            <a:endParaRPr lang="nl-NL"/>
          </a:p>
          <a:p>
            <a:pPr marL="342900" indent="-342900">
              <a:buFont typeface="Arial" panose="020B0604020202020204" pitchFamily="34" charset="0"/>
              <a:buChar char="•"/>
            </a:pPr>
            <a:r>
              <a:rPr lang="nl-NL">
                <a:solidFill>
                  <a:srgbClr val="000000"/>
                </a:solidFill>
              </a:rPr>
              <a:t>endocriene bijwerkingen</a:t>
            </a:r>
          </a:p>
          <a:p>
            <a:endParaRPr lang="nl-NL"/>
          </a:p>
        </p:txBody>
      </p:sp>
      <p:pic>
        <p:nvPicPr>
          <p:cNvPr id="5" name="Afbeelding 4" descr="Vrouw die haar gezicht bedekt">
            <a:extLst>
              <a:ext uri="{FF2B5EF4-FFF2-40B4-BE49-F238E27FC236}">
                <a16:creationId xmlns:a16="http://schemas.microsoft.com/office/drawing/2014/main" id="{94201DE3-1687-EEB2-20E5-AC48E1D75F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2388" y="1406731"/>
            <a:ext cx="3313664" cy="2022269"/>
          </a:xfrm>
          <a:prstGeom prst="rect">
            <a:avLst/>
          </a:prstGeom>
        </p:spPr>
      </p:pic>
    </p:spTree>
    <p:extLst>
      <p:ext uri="{BB962C8B-B14F-4D97-AF65-F5344CB8AC3E}">
        <p14:creationId xmlns:p14="http://schemas.microsoft.com/office/powerpoint/2010/main" val="1389706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54AE60-221B-4CF6-83E9-699A97589866}"/>
              </a:ext>
            </a:extLst>
          </p:cNvPr>
          <p:cNvSpPr>
            <a:spLocks noGrp="1"/>
          </p:cNvSpPr>
          <p:nvPr>
            <p:ph type="title"/>
          </p:nvPr>
        </p:nvSpPr>
        <p:spPr/>
        <p:txBody>
          <a:bodyPr/>
          <a:lstStyle/>
          <a:p>
            <a:r>
              <a:rPr lang="nl-NL"/>
              <a:t>Effect opioïden bij afhankelijkheid en onttrekking</a:t>
            </a:r>
          </a:p>
        </p:txBody>
      </p:sp>
      <p:graphicFrame>
        <p:nvGraphicFramePr>
          <p:cNvPr id="8" name="Tijdelijke aanduiding voor inhoud 7">
            <a:extLst>
              <a:ext uri="{FF2B5EF4-FFF2-40B4-BE49-F238E27FC236}">
                <a16:creationId xmlns:a16="http://schemas.microsoft.com/office/drawing/2014/main" id="{6B636ED7-7D56-4FD8-B352-FAAB3F34AF5D}"/>
              </a:ext>
            </a:extLst>
          </p:cNvPr>
          <p:cNvGraphicFramePr>
            <a:graphicFrameLocks noGrp="1"/>
          </p:cNvGraphicFramePr>
          <p:nvPr>
            <p:ph idx="1"/>
          </p:nvPr>
        </p:nvGraphicFramePr>
        <p:xfrm>
          <a:off x="838200" y="1128713"/>
          <a:ext cx="10515600" cy="5048250"/>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Rechte verbindingslijn 8">
            <a:extLst>
              <a:ext uri="{FF2B5EF4-FFF2-40B4-BE49-F238E27FC236}">
                <a16:creationId xmlns:a16="http://schemas.microsoft.com/office/drawing/2014/main" id="{BAF436CE-FEC5-4880-896E-039A2722DFC8}"/>
              </a:ext>
            </a:extLst>
          </p:cNvPr>
          <p:cNvCxnSpPr/>
          <p:nvPr/>
        </p:nvCxnSpPr>
        <p:spPr>
          <a:xfrm>
            <a:off x="988594" y="5572876"/>
            <a:ext cx="10214811"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Rechte verbindingslijn 9">
            <a:extLst>
              <a:ext uri="{FF2B5EF4-FFF2-40B4-BE49-F238E27FC236}">
                <a16:creationId xmlns:a16="http://schemas.microsoft.com/office/drawing/2014/main" id="{BAF436CE-FEC5-4880-896E-039A2722DFC8}"/>
              </a:ext>
            </a:extLst>
          </p:cNvPr>
          <p:cNvCxnSpPr/>
          <p:nvPr/>
        </p:nvCxnSpPr>
        <p:spPr>
          <a:xfrm>
            <a:off x="988594" y="3652838"/>
            <a:ext cx="10214811"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kstvak 10">
            <a:extLst>
              <a:ext uri="{FF2B5EF4-FFF2-40B4-BE49-F238E27FC236}">
                <a16:creationId xmlns:a16="http://schemas.microsoft.com/office/drawing/2014/main" id="{E05D9CEC-7960-48E6-AF18-B9C5FBF69F99}"/>
              </a:ext>
            </a:extLst>
          </p:cNvPr>
          <p:cNvSpPr txBox="1"/>
          <p:nvPr/>
        </p:nvSpPr>
        <p:spPr>
          <a:xfrm>
            <a:off x="988594" y="3704626"/>
            <a:ext cx="1636294" cy="369332"/>
          </a:xfrm>
          <a:prstGeom prst="rect">
            <a:avLst/>
          </a:prstGeom>
          <a:noFill/>
        </p:spPr>
        <p:txBody>
          <a:bodyPr wrap="square" rtlCol="0">
            <a:spAutoFit/>
          </a:bodyPr>
          <a:lstStyle/>
          <a:p>
            <a:r>
              <a:rPr lang="nl-NL"/>
              <a:t>Therapeutisch</a:t>
            </a:r>
          </a:p>
        </p:txBody>
      </p:sp>
      <p:sp>
        <p:nvSpPr>
          <p:cNvPr id="13" name="Tekstvak 12">
            <a:extLst>
              <a:ext uri="{FF2B5EF4-FFF2-40B4-BE49-F238E27FC236}">
                <a16:creationId xmlns:a16="http://schemas.microsoft.com/office/drawing/2014/main" id="{F9347CD4-132E-48C5-833A-C7B118D6C63D}"/>
              </a:ext>
            </a:extLst>
          </p:cNvPr>
          <p:cNvSpPr txBox="1"/>
          <p:nvPr/>
        </p:nvSpPr>
        <p:spPr>
          <a:xfrm>
            <a:off x="988594" y="1507185"/>
            <a:ext cx="2681038" cy="369332"/>
          </a:xfrm>
          <a:prstGeom prst="rect">
            <a:avLst/>
          </a:prstGeom>
          <a:noFill/>
        </p:spPr>
        <p:txBody>
          <a:bodyPr wrap="square" rtlCol="0">
            <a:spAutoFit/>
          </a:bodyPr>
          <a:lstStyle/>
          <a:p>
            <a:r>
              <a:rPr lang="nl-NL"/>
              <a:t>Gevaarlijk</a:t>
            </a:r>
          </a:p>
        </p:txBody>
      </p:sp>
      <p:sp>
        <p:nvSpPr>
          <p:cNvPr id="14" name="Tekstvak 13">
            <a:extLst>
              <a:ext uri="{FF2B5EF4-FFF2-40B4-BE49-F238E27FC236}">
                <a16:creationId xmlns:a16="http://schemas.microsoft.com/office/drawing/2014/main" id="{FC27C52B-5C17-44B4-9C74-76AAC83CE1FF}"/>
              </a:ext>
            </a:extLst>
          </p:cNvPr>
          <p:cNvSpPr txBox="1"/>
          <p:nvPr/>
        </p:nvSpPr>
        <p:spPr>
          <a:xfrm>
            <a:off x="10717674" y="6018191"/>
            <a:ext cx="1272251" cy="369332"/>
          </a:xfrm>
          <a:prstGeom prst="rect">
            <a:avLst/>
          </a:prstGeom>
          <a:noFill/>
        </p:spPr>
        <p:txBody>
          <a:bodyPr wrap="square" rtlCol="0">
            <a:spAutoFit/>
          </a:bodyPr>
          <a:lstStyle/>
          <a:p>
            <a:r>
              <a:rPr lang="nl-NL"/>
              <a:t>Tijd</a:t>
            </a:r>
          </a:p>
        </p:txBody>
      </p:sp>
      <p:sp>
        <p:nvSpPr>
          <p:cNvPr id="15" name="Tekstvak 14">
            <a:extLst>
              <a:ext uri="{FF2B5EF4-FFF2-40B4-BE49-F238E27FC236}">
                <a16:creationId xmlns:a16="http://schemas.microsoft.com/office/drawing/2014/main" id="{992A9390-F126-427B-B837-DACF6C153C6A}"/>
              </a:ext>
            </a:extLst>
          </p:cNvPr>
          <p:cNvSpPr txBox="1"/>
          <p:nvPr/>
        </p:nvSpPr>
        <p:spPr>
          <a:xfrm rot="16200000">
            <a:off x="-92060" y="2832047"/>
            <a:ext cx="1272251" cy="369332"/>
          </a:xfrm>
          <a:prstGeom prst="rect">
            <a:avLst/>
          </a:prstGeom>
          <a:noFill/>
        </p:spPr>
        <p:txBody>
          <a:bodyPr wrap="square" rtlCol="0">
            <a:spAutoFit/>
          </a:bodyPr>
          <a:lstStyle/>
          <a:p>
            <a:r>
              <a:rPr lang="nl-NL"/>
              <a:t>Dosis</a:t>
            </a:r>
          </a:p>
        </p:txBody>
      </p:sp>
      <p:cxnSp>
        <p:nvCxnSpPr>
          <p:cNvPr id="17" name="Rechte verbindingslijn met pijl 16">
            <a:extLst>
              <a:ext uri="{FF2B5EF4-FFF2-40B4-BE49-F238E27FC236}">
                <a16:creationId xmlns:a16="http://schemas.microsoft.com/office/drawing/2014/main" id="{766F636B-29EE-4315-8423-2AE4DD1A834C}"/>
              </a:ext>
            </a:extLst>
          </p:cNvPr>
          <p:cNvCxnSpPr>
            <a:cxnSpLocks/>
          </p:cNvCxnSpPr>
          <p:nvPr/>
        </p:nvCxnSpPr>
        <p:spPr>
          <a:xfrm flipH="1" flipV="1">
            <a:off x="728732" y="2978376"/>
            <a:ext cx="472" cy="711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Rechte verbindingslijn met pijl 17">
            <a:extLst>
              <a:ext uri="{FF2B5EF4-FFF2-40B4-BE49-F238E27FC236}">
                <a16:creationId xmlns:a16="http://schemas.microsoft.com/office/drawing/2014/main" id="{A86CC39A-E9AE-4961-8422-FC8C2C0CE5F4}"/>
              </a:ext>
            </a:extLst>
          </p:cNvPr>
          <p:cNvCxnSpPr>
            <a:cxnSpLocks/>
          </p:cNvCxnSpPr>
          <p:nvPr/>
        </p:nvCxnSpPr>
        <p:spPr>
          <a:xfrm>
            <a:off x="10567609" y="6387523"/>
            <a:ext cx="7861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2B933C22-496D-43E3-9241-D4BA25151A09}"/>
              </a:ext>
            </a:extLst>
          </p:cNvPr>
          <p:cNvSpPr txBox="1"/>
          <p:nvPr/>
        </p:nvSpPr>
        <p:spPr>
          <a:xfrm rot="18596454">
            <a:off x="8646211" y="4638751"/>
            <a:ext cx="1284790" cy="369332"/>
          </a:xfrm>
          <a:prstGeom prst="rect">
            <a:avLst/>
          </a:prstGeom>
          <a:noFill/>
        </p:spPr>
        <p:txBody>
          <a:bodyPr wrap="square" rtlCol="0">
            <a:spAutoFit/>
          </a:bodyPr>
          <a:lstStyle/>
          <a:p>
            <a:r>
              <a:rPr lang="nl-NL"/>
              <a:t>(Herstart)</a:t>
            </a:r>
          </a:p>
        </p:txBody>
      </p:sp>
    </p:spTree>
    <p:extLst>
      <p:ext uri="{BB962C8B-B14F-4D97-AF65-F5344CB8AC3E}">
        <p14:creationId xmlns:p14="http://schemas.microsoft.com/office/powerpoint/2010/main" val="39464461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t>Ongewenst gebruik van opioïden</a:t>
            </a:r>
          </a:p>
          <a:p>
            <a:pPr marL="573300" lvl="1" indent="-342900">
              <a:buFont typeface="+mj-lt"/>
              <a:buAutoNum type="arabicPeriod"/>
            </a:pPr>
            <a:r>
              <a:rPr lang="nl-NL"/>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2766842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64385A-F528-4796-AAEF-E0DA98F68701}"/>
              </a:ext>
            </a:extLst>
          </p:cNvPr>
          <p:cNvSpPr>
            <a:spLocks noGrp="1"/>
          </p:cNvSpPr>
          <p:nvPr>
            <p:ph type="title"/>
          </p:nvPr>
        </p:nvSpPr>
        <p:spPr/>
        <p:txBody>
          <a:bodyPr/>
          <a:lstStyle/>
          <a:p>
            <a:r>
              <a:rPr lang="nl-NL">
                <a:solidFill>
                  <a:srgbClr val="7030A0"/>
                </a:solidFill>
              </a:rPr>
              <a:t>Opioïdencrisis VS</a:t>
            </a:r>
          </a:p>
        </p:txBody>
      </p:sp>
      <p:sp>
        <p:nvSpPr>
          <p:cNvPr id="3" name="Tijdelijke aanduiding voor tekst 2">
            <a:extLst>
              <a:ext uri="{FF2B5EF4-FFF2-40B4-BE49-F238E27FC236}">
                <a16:creationId xmlns:a16="http://schemas.microsoft.com/office/drawing/2014/main" id="{F6CDA66D-63BC-4BE6-A923-A3AD17FE4C31}"/>
              </a:ext>
            </a:extLst>
          </p:cNvPr>
          <p:cNvSpPr>
            <a:spLocks noGrp="1"/>
          </p:cNvSpPr>
          <p:nvPr>
            <p:ph idx="1"/>
          </p:nvPr>
        </p:nvSpPr>
        <p:spPr>
          <a:xfrm>
            <a:off x="838199" y="1129004"/>
            <a:ext cx="10234613" cy="5047959"/>
          </a:xfrm>
        </p:spPr>
        <p:txBody>
          <a:bodyPr>
            <a:normAutofit/>
          </a:bodyPr>
          <a:lstStyle/>
          <a:p>
            <a:pPr marL="0" indent="0">
              <a:buNone/>
            </a:pPr>
            <a:r>
              <a:rPr lang="nl-NL"/>
              <a:t>In 2020: </a:t>
            </a:r>
            <a:r>
              <a:rPr lang="nl-NL" b="1"/>
              <a:t>68.000</a:t>
            </a:r>
            <a:r>
              <a:rPr lang="nl-NL"/>
              <a:t> overlijdens door overdosis opioïden.</a:t>
            </a:r>
          </a:p>
          <a:p>
            <a:pPr marL="0" indent="0">
              <a:buNone/>
            </a:pPr>
            <a:endParaRPr lang="nl-NL"/>
          </a:p>
        </p:txBody>
      </p:sp>
      <p:sp>
        <p:nvSpPr>
          <p:cNvPr id="8" name="Tekstvak 7">
            <a:extLst>
              <a:ext uri="{FF2B5EF4-FFF2-40B4-BE49-F238E27FC236}">
                <a16:creationId xmlns:a16="http://schemas.microsoft.com/office/drawing/2014/main" id="{2805B455-E542-4A08-B4DB-8B55C9FD7443}"/>
              </a:ext>
            </a:extLst>
          </p:cNvPr>
          <p:cNvSpPr txBox="1"/>
          <p:nvPr/>
        </p:nvSpPr>
        <p:spPr>
          <a:xfrm>
            <a:off x="10682219" y="6291073"/>
            <a:ext cx="2627453" cy="369332"/>
          </a:xfrm>
          <a:prstGeom prst="rect">
            <a:avLst/>
          </a:prstGeom>
          <a:noFill/>
        </p:spPr>
        <p:txBody>
          <a:bodyPr wrap="square" rtlCol="0">
            <a:spAutoFit/>
          </a:bodyPr>
          <a:lstStyle/>
          <a:p>
            <a:r>
              <a:rPr lang="nl-NL"/>
              <a:t>Bron: CDC</a:t>
            </a:r>
          </a:p>
        </p:txBody>
      </p:sp>
      <p:pic>
        <p:nvPicPr>
          <p:cNvPr id="1026" name="Picture 2">
            <a:extLst>
              <a:ext uri="{FF2B5EF4-FFF2-40B4-BE49-F238E27FC236}">
                <a16:creationId xmlns:a16="http://schemas.microsoft.com/office/drawing/2014/main" id="{C4A5571F-328C-138D-12E1-B501CF108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036" y="1585163"/>
            <a:ext cx="9024937" cy="5272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995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5A68C0-108B-4717-8F06-3A11884AC735}"/>
              </a:ext>
            </a:extLst>
          </p:cNvPr>
          <p:cNvSpPr>
            <a:spLocks noGrp="1"/>
          </p:cNvSpPr>
          <p:nvPr>
            <p:ph type="title"/>
          </p:nvPr>
        </p:nvSpPr>
        <p:spPr/>
        <p:txBody>
          <a:bodyPr/>
          <a:lstStyle/>
          <a:p>
            <a:r>
              <a:rPr lang="nl-NL"/>
              <a:t>Situatie in Nederland</a:t>
            </a:r>
          </a:p>
        </p:txBody>
      </p:sp>
      <p:graphicFrame>
        <p:nvGraphicFramePr>
          <p:cNvPr id="4" name="Tijdelijke aanduiding voor inhoud 3">
            <a:extLst>
              <a:ext uri="{FF2B5EF4-FFF2-40B4-BE49-F238E27FC236}">
                <a16:creationId xmlns:a16="http://schemas.microsoft.com/office/drawing/2014/main" id="{FC9EFC8F-E641-4DEA-BFB6-B161DB81DB18}"/>
              </a:ext>
            </a:extLst>
          </p:cNvPr>
          <p:cNvGraphicFramePr>
            <a:graphicFrameLocks noGrp="1"/>
          </p:cNvGraphicFramePr>
          <p:nvPr>
            <p:ph idx="1"/>
          </p:nvPr>
        </p:nvGraphicFramePr>
        <p:xfrm>
          <a:off x="546652" y="1314244"/>
          <a:ext cx="10515600" cy="5048250"/>
        </p:xfrm>
        <a:graphic>
          <a:graphicData uri="http://schemas.openxmlformats.org/drawingml/2006/chart">
            <c:chart xmlns:c="http://schemas.openxmlformats.org/drawingml/2006/chart" xmlns:r="http://schemas.openxmlformats.org/officeDocument/2006/relationships" r:id="rId3"/>
          </a:graphicData>
        </a:graphic>
      </p:graphicFrame>
      <p:sp>
        <p:nvSpPr>
          <p:cNvPr id="5" name="Tekstvak 4">
            <a:extLst>
              <a:ext uri="{FF2B5EF4-FFF2-40B4-BE49-F238E27FC236}">
                <a16:creationId xmlns:a16="http://schemas.microsoft.com/office/drawing/2014/main" id="{3205AAE6-396E-4E2B-A722-FD544E0641C0}"/>
              </a:ext>
            </a:extLst>
          </p:cNvPr>
          <p:cNvSpPr txBox="1"/>
          <p:nvPr/>
        </p:nvSpPr>
        <p:spPr>
          <a:xfrm>
            <a:off x="10040073" y="6365014"/>
            <a:ext cx="2627453" cy="369332"/>
          </a:xfrm>
          <a:prstGeom prst="rect">
            <a:avLst/>
          </a:prstGeom>
          <a:noFill/>
        </p:spPr>
        <p:txBody>
          <a:bodyPr wrap="square" rtlCol="0">
            <a:spAutoFit/>
          </a:bodyPr>
          <a:lstStyle/>
          <a:p>
            <a:r>
              <a:rPr lang="nl-NL"/>
              <a:t>Bron: GIP-databank</a:t>
            </a:r>
          </a:p>
        </p:txBody>
      </p:sp>
    </p:spTree>
    <p:extLst>
      <p:ext uri="{BB962C8B-B14F-4D97-AF65-F5344CB8AC3E}">
        <p14:creationId xmlns:p14="http://schemas.microsoft.com/office/powerpoint/2010/main" val="39402675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a:solidFill>
                  <a:schemeClr val="accent1"/>
                </a:solidFill>
                <a:latin typeface="Verdana" panose="020B0604030504040204" pitchFamily="34" charset="0"/>
                <a:ea typeface="Verdana" panose="020B0604030504040204" pitchFamily="34" charset="0"/>
              </a:rPr>
              <a:t>Situatie in Nederland</a:t>
            </a:r>
          </a:p>
        </p:txBody>
      </p:sp>
      <p:sp>
        <p:nvSpPr>
          <p:cNvPr id="7" name="Tekstvak 6">
            <a:extLst>
              <a:ext uri="{FF2B5EF4-FFF2-40B4-BE49-F238E27FC236}">
                <a16:creationId xmlns:a16="http://schemas.microsoft.com/office/drawing/2014/main" id="{CCCC5735-950E-4FC6-9FE2-F376B8CAB111}"/>
              </a:ext>
            </a:extLst>
          </p:cNvPr>
          <p:cNvSpPr txBox="1"/>
          <p:nvPr/>
        </p:nvSpPr>
        <p:spPr>
          <a:xfrm>
            <a:off x="10040073" y="6365014"/>
            <a:ext cx="2627453" cy="369332"/>
          </a:xfrm>
          <a:prstGeom prst="rect">
            <a:avLst/>
          </a:prstGeom>
          <a:noFill/>
        </p:spPr>
        <p:txBody>
          <a:bodyPr wrap="square" rtlCol="0">
            <a:spAutoFit/>
          </a:bodyPr>
          <a:lstStyle/>
          <a:p>
            <a:r>
              <a:rPr lang="nl-NL"/>
              <a:t>Bron: GIP-databank</a:t>
            </a:r>
          </a:p>
        </p:txBody>
      </p:sp>
      <p:graphicFrame>
        <p:nvGraphicFramePr>
          <p:cNvPr id="10" name="Tijdelijke aanduiding voor inhoud 8">
            <a:extLst>
              <a:ext uri="{FF2B5EF4-FFF2-40B4-BE49-F238E27FC236}">
                <a16:creationId xmlns:a16="http://schemas.microsoft.com/office/drawing/2014/main" id="{2628C2FA-524F-492E-8B38-3FC90E40ADEC}"/>
              </a:ext>
            </a:extLst>
          </p:cNvPr>
          <p:cNvGraphicFramePr>
            <a:graphicFrameLocks noGrp="1"/>
          </p:cNvGraphicFramePr>
          <p:nvPr>
            <p:ph idx="1"/>
          </p:nvPr>
        </p:nvGraphicFramePr>
        <p:xfrm>
          <a:off x="483870" y="1129578"/>
          <a:ext cx="10515600" cy="50482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44982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F320BC-52DD-41ED-B450-A63F0A6CE9C9}"/>
              </a:ext>
            </a:extLst>
          </p:cNvPr>
          <p:cNvSpPr>
            <a:spLocks noGrp="1"/>
          </p:cNvSpPr>
          <p:nvPr>
            <p:ph type="title"/>
          </p:nvPr>
        </p:nvSpPr>
        <p:spPr/>
        <p:txBody>
          <a:bodyPr/>
          <a:lstStyle/>
          <a:p>
            <a:r>
              <a:rPr lang="nl-NL"/>
              <a:t>Situatie in Nederland</a:t>
            </a:r>
          </a:p>
        </p:txBody>
      </p:sp>
      <p:pic>
        <p:nvPicPr>
          <p:cNvPr id="5" name="Tijdelijke aanduiding voor inhoud 4">
            <a:extLst>
              <a:ext uri="{FF2B5EF4-FFF2-40B4-BE49-F238E27FC236}">
                <a16:creationId xmlns:a16="http://schemas.microsoft.com/office/drawing/2014/main" id="{CD1C7F50-B044-4DF3-AA94-968DB3EBBC6D}"/>
              </a:ext>
            </a:extLst>
          </p:cNvPr>
          <p:cNvPicPr>
            <a:picLocks noGrp="1" noChangeAspect="1"/>
          </p:cNvPicPr>
          <p:nvPr>
            <p:ph idx="1"/>
          </p:nvPr>
        </p:nvPicPr>
        <p:blipFill>
          <a:blip r:embed="rId3"/>
          <a:stretch>
            <a:fillRect/>
          </a:stretch>
        </p:blipFill>
        <p:spPr>
          <a:xfrm>
            <a:off x="2552429" y="1414774"/>
            <a:ext cx="7087142" cy="4739737"/>
          </a:xfrm>
        </p:spPr>
      </p:pic>
      <p:sp>
        <p:nvSpPr>
          <p:cNvPr id="6" name="Tekstvak 5">
            <a:extLst>
              <a:ext uri="{FF2B5EF4-FFF2-40B4-BE49-F238E27FC236}">
                <a16:creationId xmlns:a16="http://schemas.microsoft.com/office/drawing/2014/main" id="{8CB6309C-B263-4569-9133-A7CDFDCCDE45}"/>
              </a:ext>
            </a:extLst>
          </p:cNvPr>
          <p:cNvSpPr txBox="1"/>
          <p:nvPr/>
        </p:nvSpPr>
        <p:spPr>
          <a:xfrm>
            <a:off x="10040073" y="6401405"/>
            <a:ext cx="2627453" cy="369332"/>
          </a:xfrm>
          <a:prstGeom prst="rect">
            <a:avLst/>
          </a:prstGeom>
          <a:noFill/>
        </p:spPr>
        <p:txBody>
          <a:bodyPr wrap="square" rtlCol="0">
            <a:spAutoFit/>
          </a:bodyPr>
          <a:lstStyle/>
          <a:p>
            <a:r>
              <a:rPr lang="nl-NL"/>
              <a:t>Bron: Kalkman, 2019</a:t>
            </a:r>
          </a:p>
        </p:txBody>
      </p:sp>
    </p:spTree>
    <p:extLst>
      <p:ext uri="{BB962C8B-B14F-4D97-AF65-F5344CB8AC3E}">
        <p14:creationId xmlns:p14="http://schemas.microsoft.com/office/powerpoint/2010/main" val="35506905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a:solidFill>
                  <a:schemeClr val="accent1"/>
                </a:solidFill>
                <a:latin typeface="Verdana" panose="020B0604030504040204" pitchFamily="34" charset="0"/>
                <a:ea typeface="Verdana" panose="020B0604030504040204" pitchFamily="34" charset="0"/>
              </a:rPr>
              <a:t>Waarom is er een toename? (1)</a:t>
            </a:r>
          </a:p>
        </p:txBody>
      </p:sp>
      <p:sp>
        <p:nvSpPr>
          <p:cNvPr id="3" name="Tijdelijke aanduiding voor inhoud 2"/>
          <p:cNvSpPr>
            <a:spLocks noGrp="1"/>
          </p:cNvSpPr>
          <p:nvPr>
            <p:ph idx="1"/>
          </p:nvPr>
        </p:nvSpPr>
        <p:spPr/>
        <p:txBody>
          <a:bodyPr>
            <a:normAutofit/>
          </a:bodyPr>
          <a:lstStyle/>
          <a:p>
            <a:endParaRPr lang="nl-NL" sz="1800">
              <a:latin typeface="Verdana" panose="020B0604030504040204" pitchFamily="34" charset="0"/>
              <a:ea typeface="Verdana" panose="020B0604030504040204" pitchFamily="34" charset="0"/>
            </a:endParaRPr>
          </a:p>
          <a:p>
            <a:r>
              <a:rPr lang="nl-NL" sz="1800">
                <a:latin typeface="Verdana" panose="020B0604030504040204" pitchFamily="34" charset="0"/>
                <a:ea typeface="Verdana" panose="020B0604030504040204" pitchFamily="34" charset="0"/>
              </a:rPr>
              <a:t>Toename in het gebruik van opioïden door:</a:t>
            </a:r>
          </a:p>
          <a:p>
            <a:pPr marL="342900" indent="-342900">
              <a:buFont typeface="Arial" panose="020B0604020202020204" pitchFamily="34" charset="0"/>
              <a:buChar char="•"/>
            </a:pPr>
            <a:r>
              <a:rPr lang="nl-NL" sz="1800">
                <a:latin typeface="Verdana" panose="020B0604030504040204" pitchFamily="34" charset="0"/>
                <a:ea typeface="Verdana" panose="020B0604030504040204" pitchFamily="34" charset="0"/>
              </a:rPr>
              <a:t>Vergrijzing </a:t>
            </a:r>
            <a:r>
              <a:rPr lang="nl-NL" sz="1800">
                <a:latin typeface="Verdana" panose="020B0604030504040204" pitchFamily="34" charset="0"/>
                <a:ea typeface="Verdana" panose="020B0604030504040204" pitchFamily="34" charset="0"/>
                <a:sym typeface="Wingdings" panose="05000000000000000000" pitchFamily="2" charset="2"/>
              </a:rPr>
              <a:t> meer ouderdomsziekten, meer pijn</a:t>
            </a:r>
          </a:p>
          <a:p>
            <a:pPr marL="342900" indent="-342900">
              <a:buFont typeface="Arial" panose="020B0604020202020204" pitchFamily="34" charset="0"/>
              <a:buChar char="•"/>
            </a:pPr>
            <a:r>
              <a:rPr lang="nl-NL" sz="1800">
                <a:latin typeface="Verdana" panose="020B0604030504040204" pitchFamily="34" charset="0"/>
                <a:ea typeface="Verdana" panose="020B0604030504040204" pitchFamily="34" charset="0"/>
                <a:sym typeface="Wingdings" panose="05000000000000000000" pitchFamily="2" charset="2"/>
              </a:rPr>
              <a:t>Meer aandacht voor pijn</a:t>
            </a:r>
          </a:p>
          <a:p>
            <a:pPr marL="342900" indent="-342900">
              <a:buFont typeface="Arial" panose="020B0604020202020204" pitchFamily="34" charset="0"/>
              <a:buChar char="•"/>
            </a:pPr>
            <a:r>
              <a:rPr lang="nl-NL" sz="1800">
                <a:latin typeface="Verdana" panose="020B0604030504040204" pitchFamily="34" charset="0"/>
                <a:ea typeface="Verdana" panose="020B0604030504040204" pitchFamily="34" charset="0"/>
                <a:sym typeface="Wingdings" panose="05000000000000000000" pitchFamily="2" charset="2"/>
              </a:rPr>
              <a:t>Kortere ligduur in ziekenhuizen</a:t>
            </a:r>
          </a:p>
          <a:p>
            <a:pPr marL="342900" indent="-342900">
              <a:buFont typeface="Arial" panose="020B0604020202020204" pitchFamily="34" charset="0"/>
              <a:buChar char="•"/>
            </a:pPr>
            <a:r>
              <a:rPr lang="nl-NL" sz="1800">
                <a:latin typeface="Verdana" panose="020B0604030504040204" pitchFamily="34" charset="0"/>
                <a:ea typeface="Verdana" panose="020B0604030504040204" pitchFamily="34" charset="0"/>
                <a:sym typeface="Wingdings" panose="05000000000000000000" pitchFamily="2" charset="2"/>
              </a:rPr>
              <a:t>Bijwerkingen NSAID’s</a:t>
            </a:r>
          </a:p>
          <a:p>
            <a:pPr marL="342900" indent="-342900">
              <a:buFont typeface="Arial" panose="020B0604020202020204" pitchFamily="34" charset="0"/>
              <a:buChar char="•"/>
            </a:pPr>
            <a:endParaRPr lang="nl-NL">
              <a:sym typeface="Wingdings" panose="05000000000000000000" pitchFamily="2" charset="2"/>
            </a:endParaRPr>
          </a:p>
          <a:p>
            <a:r>
              <a:rPr lang="nl-NL"/>
              <a:t>Maar mogelijk ook meer inhaalzorg na coronaperiode?</a:t>
            </a:r>
          </a:p>
          <a:p>
            <a:pPr marL="342900" indent="-342900">
              <a:buFont typeface="Arial" panose="020B0604020202020204" pitchFamily="34" charset="0"/>
              <a:buChar char="•"/>
            </a:pPr>
            <a:endParaRPr lang="nl-NL" sz="1800">
              <a:latin typeface="Verdana" panose="020B0604030504040204" pitchFamily="34" charset="0"/>
              <a:ea typeface="Verdana" panose="020B0604030504040204" pitchFamily="34" charset="0"/>
            </a:endParaRPr>
          </a:p>
        </p:txBody>
      </p:sp>
      <p:pic>
        <p:nvPicPr>
          <p:cNvPr id="4098" name="Picture 2" descr="Growth, Progress, Graph,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0464" y="3668690"/>
            <a:ext cx="4236276" cy="2824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42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1000"/>
                                        <p:tgtEl>
                                          <p:spTgt spid="3">
                                            <p:txEl>
                                              <p:pRg st="7" end="7"/>
                                            </p:txEl>
                                          </p:spTgt>
                                        </p:tgtEl>
                                      </p:cBhvr>
                                    </p:animEffect>
                                    <p:anim calcmode="lin" valueType="num">
                                      <p:cBhvr>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D8DC8F-F1E6-4B79-A00C-8E45FD61D868}"/>
              </a:ext>
            </a:extLst>
          </p:cNvPr>
          <p:cNvSpPr>
            <a:spLocks noGrp="1"/>
          </p:cNvSpPr>
          <p:nvPr>
            <p:ph type="title"/>
          </p:nvPr>
        </p:nvSpPr>
        <p:spPr/>
        <p:txBody>
          <a:bodyPr/>
          <a:lstStyle/>
          <a:p>
            <a:r>
              <a:rPr lang="nl-NL"/>
              <a:t>Waarom is er een toename? (2)</a:t>
            </a:r>
          </a:p>
        </p:txBody>
      </p:sp>
      <p:sp>
        <p:nvSpPr>
          <p:cNvPr id="3" name="Tijdelijke aanduiding voor inhoud 2">
            <a:extLst>
              <a:ext uri="{FF2B5EF4-FFF2-40B4-BE49-F238E27FC236}">
                <a16:creationId xmlns:a16="http://schemas.microsoft.com/office/drawing/2014/main" id="{AD02C245-6659-4E55-AC01-914EC6E0FCD9}"/>
              </a:ext>
            </a:extLst>
          </p:cNvPr>
          <p:cNvSpPr>
            <a:spLocks noGrp="1"/>
          </p:cNvSpPr>
          <p:nvPr>
            <p:ph idx="1"/>
          </p:nvPr>
        </p:nvSpPr>
        <p:spPr/>
        <p:txBody>
          <a:bodyPr>
            <a:normAutofit/>
          </a:bodyPr>
          <a:lstStyle/>
          <a:p>
            <a:endParaRPr lang="nl-NL"/>
          </a:p>
          <a:p>
            <a:r>
              <a:rPr lang="nl-NL"/>
              <a:t>Meer onterecht en overmatig gebruik van opioïden door:</a:t>
            </a:r>
          </a:p>
          <a:p>
            <a:pPr marL="285750" indent="-285750">
              <a:buFont typeface="Arial" panose="020B0604020202020204" pitchFamily="34" charset="0"/>
              <a:buChar char="•"/>
            </a:pPr>
            <a:r>
              <a:rPr lang="nl-NL"/>
              <a:t>fixatie ziekenhuizen op pijnscore </a:t>
            </a:r>
          </a:p>
          <a:p>
            <a:pPr marL="285750" indent="-285750">
              <a:buFont typeface="Arial" panose="020B0604020202020204" pitchFamily="34" charset="0"/>
              <a:buChar char="•"/>
            </a:pPr>
            <a:r>
              <a:rPr lang="nl-NL"/>
              <a:t>contra-indicaties NSAID’s</a:t>
            </a:r>
          </a:p>
          <a:p>
            <a:pPr marL="285750" indent="-285750">
              <a:buFont typeface="Arial" panose="020B0604020202020204" pitchFamily="34" charset="0"/>
              <a:buChar char="•"/>
            </a:pPr>
            <a:r>
              <a:rPr lang="nl-NL"/>
              <a:t>beddendruk</a:t>
            </a:r>
          </a:p>
          <a:p>
            <a:pPr marL="285750" indent="-285750">
              <a:buFont typeface="Arial" panose="020B0604020202020204" pitchFamily="34" charset="0"/>
              <a:buChar char="•"/>
            </a:pPr>
            <a:r>
              <a:rPr lang="nl-NL"/>
              <a:t>laagdrempelig voorschrijven</a:t>
            </a:r>
          </a:p>
          <a:p>
            <a:pPr marL="285750" indent="-285750">
              <a:buFont typeface="Arial" panose="020B0604020202020204" pitchFamily="34" charset="0"/>
              <a:buChar char="•"/>
            </a:pPr>
            <a:r>
              <a:rPr lang="nl-NL"/>
              <a:t>weinig controle op herhaalrecepten</a:t>
            </a:r>
          </a:p>
          <a:p>
            <a:pPr marL="285750" indent="-285750">
              <a:buFont typeface="Arial" panose="020B0604020202020204" pitchFamily="34" charset="0"/>
              <a:buChar char="•"/>
            </a:pPr>
            <a:r>
              <a:rPr lang="nl-NL"/>
              <a:t>taboe op verslaving</a:t>
            </a:r>
          </a:p>
          <a:p>
            <a:pPr marL="285750" indent="-285750">
              <a:buFont typeface="Arial" panose="020B0604020202020204" pitchFamily="34" charset="0"/>
              <a:buChar char="•"/>
            </a:pPr>
            <a:r>
              <a:rPr lang="nl-NL"/>
              <a:t>terughoudendheid rondom alternatieven</a:t>
            </a:r>
          </a:p>
          <a:p>
            <a:pPr marL="285750" indent="-285750">
              <a:buFont typeface="Arial" panose="020B0604020202020204" pitchFamily="34" charset="0"/>
              <a:buChar char="•"/>
            </a:pPr>
            <a:r>
              <a:rPr lang="nl-NL"/>
              <a:t>onvoldoende kennis van risico’s voor patiënten</a:t>
            </a:r>
          </a:p>
          <a:p>
            <a:pPr marL="285750" indent="-285750">
              <a:buFont typeface="Arial" panose="020B0604020202020204" pitchFamily="34" charset="0"/>
              <a:buChar char="•"/>
            </a:pPr>
            <a:r>
              <a:rPr lang="nl-NL"/>
              <a:t>…</a:t>
            </a:r>
          </a:p>
          <a:p>
            <a:endParaRPr lang="nl-NL"/>
          </a:p>
        </p:txBody>
      </p:sp>
      <p:pic>
        <p:nvPicPr>
          <p:cNvPr id="5" name="Afbeelding 4" descr="Volume-indicatoren">
            <a:extLst>
              <a:ext uri="{FF2B5EF4-FFF2-40B4-BE49-F238E27FC236}">
                <a16:creationId xmlns:a16="http://schemas.microsoft.com/office/drawing/2014/main" id="{CA0A20A2-1F63-4606-8F2F-CEF635AA3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4017" y="2170253"/>
            <a:ext cx="3539783" cy="2517494"/>
          </a:xfrm>
          <a:prstGeom prst="rect">
            <a:avLst/>
          </a:prstGeom>
        </p:spPr>
      </p:pic>
    </p:spTree>
    <p:extLst>
      <p:ext uri="{BB962C8B-B14F-4D97-AF65-F5344CB8AC3E}">
        <p14:creationId xmlns:p14="http://schemas.microsoft.com/office/powerpoint/2010/main" val="192591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1000"/>
                                        <p:tgtEl>
                                          <p:spTgt spid="3">
                                            <p:txEl>
                                              <p:pRg st="10" end="10"/>
                                            </p:txEl>
                                          </p:spTgt>
                                        </p:tgtEl>
                                      </p:cBhvr>
                                    </p:animEffect>
                                    <p:anim calcmode="lin" valueType="num">
                                      <p:cBhvr>
                                        <p:cTn id="4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ircle(in)">
                                      <p:cBhvr>
                                        <p:cTn id="5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37704980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B6E27D-985C-160B-8C3B-D341021AFF48}"/>
              </a:ext>
            </a:extLst>
          </p:cNvPr>
          <p:cNvSpPr>
            <a:spLocks noGrp="1"/>
          </p:cNvSpPr>
          <p:nvPr>
            <p:ph type="title"/>
          </p:nvPr>
        </p:nvSpPr>
        <p:spPr/>
        <p:txBody>
          <a:bodyPr/>
          <a:lstStyle/>
          <a:p>
            <a:r>
              <a:rPr lang="nl-NL"/>
              <a:t>Opdracht</a:t>
            </a:r>
          </a:p>
        </p:txBody>
      </p:sp>
      <p:sp>
        <p:nvSpPr>
          <p:cNvPr id="3" name="Tijdelijke aanduiding voor inhoud 2">
            <a:extLst>
              <a:ext uri="{FF2B5EF4-FFF2-40B4-BE49-F238E27FC236}">
                <a16:creationId xmlns:a16="http://schemas.microsoft.com/office/drawing/2014/main" id="{372D102B-1CD0-79B0-42A5-D14C8D8D53AD}"/>
              </a:ext>
            </a:extLst>
          </p:cNvPr>
          <p:cNvSpPr>
            <a:spLocks noGrp="1"/>
          </p:cNvSpPr>
          <p:nvPr>
            <p:ph idx="1"/>
          </p:nvPr>
        </p:nvSpPr>
        <p:spPr/>
        <p:txBody>
          <a:bodyPr/>
          <a:lstStyle/>
          <a:p>
            <a:pPr marL="342900" indent="-342900">
              <a:buFont typeface="Arial" panose="020B0604020202020204" pitchFamily="34" charset="0"/>
              <a:buChar char="•"/>
            </a:pPr>
            <a:r>
              <a:rPr lang="nl-NL"/>
              <a:t>Inventariseer in groepen de antwoorden op de vragen hieronder</a:t>
            </a:r>
          </a:p>
          <a:p>
            <a:pPr marL="342900" indent="-342900">
              <a:buFont typeface="Arial" panose="020B0604020202020204" pitchFamily="34" charset="0"/>
              <a:buChar char="•"/>
            </a:pPr>
            <a:r>
              <a:rPr lang="nl-NL"/>
              <a:t>Bespreek plenair de reacties van de deelnemers</a:t>
            </a:r>
          </a:p>
          <a:p>
            <a:pPr marL="342900" indent="-342900">
              <a:buFont typeface="Arial" panose="020B0604020202020204" pitchFamily="34" charset="0"/>
              <a:buChar char="•"/>
            </a:pPr>
            <a:r>
              <a:rPr lang="nl-NL"/>
              <a:t>Noteer de besproken antwoorden op een flap-over  </a:t>
            </a:r>
          </a:p>
          <a:p>
            <a:endParaRPr lang="nl-NL"/>
          </a:p>
          <a:p>
            <a:r>
              <a:rPr lang="nl-NL">
                <a:solidFill>
                  <a:srgbClr val="0070C0"/>
                </a:solidFill>
              </a:rPr>
              <a:t>Hoe handel je een opioïdrecept af in de volgende situaties?</a:t>
            </a:r>
          </a:p>
          <a:p>
            <a:endParaRPr lang="nl-NL">
              <a:solidFill>
                <a:srgbClr val="0070C0"/>
              </a:solidFill>
            </a:endParaRPr>
          </a:p>
          <a:p>
            <a:pPr marL="342900" indent="-342900">
              <a:buAutoNum type="arabicPeriod"/>
            </a:pPr>
            <a:r>
              <a:rPr lang="nl-NL">
                <a:solidFill>
                  <a:srgbClr val="0070C0"/>
                </a:solidFill>
              </a:rPr>
              <a:t>Patiënt gebruikt opioïden &gt; 3 maanden.</a:t>
            </a:r>
          </a:p>
          <a:p>
            <a:pPr marL="342900" indent="-342900">
              <a:buAutoNum type="arabicPeriod"/>
            </a:pPr>
            <a:r>
              <a:rPr lang="nl-NL">
                <a:solidFill>
                  <a:srgbClr val="0070C0"/>
                </a:solidFill>
              </a:rPr>
              <a:t>Patiënt is bekend met misbruik (eventueel in het verleden).</a:t>
            </a:r>
          </a:p>
        </p:txBody>
      </p:sp>
    </p:spTree>
    <p:extLst>
      <p:ext uri="{BB962C8B-B14F-4D97-AF65-F5344CB8AC3E}">
        <p14:creationId xmlns:p14="http://schemas.microsoft.com/office/powerpoint/2010/main" val="2757757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D3A596-6223-4227-AC15-BF202E060BFC}"/>
              </a:ext>
            </a:extLst>
          </p:cNvPr>
          <p:cNvSpPr>
            <a:spLocks noGrp="1"/>
          </p:cNvSpPr>
          <p:nvPr>
            <p:ph type="title"/>
          </p:nvPr>
        </p:nvSpPr>
        <p:spPr/>
        <p:txBody>
          <a:bodyPr/>
          <a:lstStyle/>
          <a:p>
            <a:r>
              <a:rPr lang="nl-NL"/>
              <a:t>Risicofactoren bij patiënten </a:t>
            </a:r>
          </a:p>
        </p:txBody>
      </p:sp>
      <p:sp>
        <p:nvSpPr>
          <p:cNvPr id="3" name="Tijdelijke aanduiding voor inhoud 2">
            <a:extLst>
              <a:ext uri="{FF2B5EF4-FFF2-40B4-BE49-F238E27FC236}">
                <a16:creationId xmlns:a16="http://schemas.microsoft.com/office/drawing/2014/main" id="{CCEC253C-2854-4085-A9AD-D76300C3AD90}"/>
              </a:ext>
            </a:extLst>
          </p:cNvPr>
          <p:cNvSpPr>
            <a:spLocks noGrp="1"/>
          </p:cNvSpPr>
          <p:nvPr>
            <p:ph idx="1"/>
          </p:nvPr>
        </p:nvSpPr>
        <p:spPr/>
        <p:txBody>
          <a:bodyPr/>
          <a:lstStyle/>
          <a:p>
            <a:endParaRPr lang="nl-NL">
              <a:cs typeface="Times New Roman" panose="02020603050405020304" pitchFamily="18" charset="0"/>
            </a:endParaRPr>
          </a:p>
          <a:p>
            <a:r>
              <a:rPr lang="nl-NL">
                <a:cs typeface="Times New Roman" panose="02020603050405020304" pitchFamily="18" charset="0"/>
              </a:rPr>
              <a:t>Welke patiëntkenmerken spelen een rol?</a:t>
            </a:r>
          </a:p>
          <a:p>
            <a:pPr marL="285750" indent="-285750">
              <a:buFont typeface="Arial" panose="020B0604020202020204" pitchFamily="34" charset="0"/>
              <a:buChar char="•"/>
            </a:pPr>
            <a:r>
              <a:rPr lang="nl-NL">
                <a:cs typeface="Times New Roman" panose="02020603050405020304" pitchFamily="18" charset="0"/>
              </a:rPr>
              <a:t>Mannelijk geslacht </a:t>
            </a:r>
          </a:p>
          <a:p>
            <a:pPr marL="285750" indent="-285750">
              <a:buFont typeface="Arial" panose="020B0604020202020204" pitchFamily="34" charset="0"/>
              <a:buChar char="•"/>
            </a:pPr>
            <a:r>
              <a:rPr lang="nl-NL" sz="1800">
                <a:effectLst/>
                <a:cs typeface="Times New Roman" panose="02020603050405020304" pitchFamily="18" charset="0"/>
              </a:rPr>
              <a:t>Leeftijd &gt; 65 jaar</a:t>
            </a:r>
          </a:p>
          <a:p>
            <a:pPr marL="285750" indent="-285750">
              <a:buFont typeface="Arial" panose="020B0604020202020204" pitchFamily="34" charset="0"/>
              <a:buChar char="•"/>
            </a:pPr>
            <a:r>
              <a:rPr lang="nl-NL">
                <a:cs typeface="Times New Roman" panose="02020603050405020304" pitchFamily="18" charset="0"/>
              </a:rPr>
              <a:t>Alleenstaand</a:t>
            </a:r>
          </a:p>
          <a:p>
            <a:pPr marL="285750" indent="-285750">
              <a:buFont typeface="Arial" panose="020B0604020202020204" pitchFamily="34" charset="0"/>
              <a:buChar char="•"/>
            </a:pPr>
            <a:r>
              <a:rPr lang="nl-NL">
                <a:cs typeface="Times New Roman" panose="02020603050405020304" pitchFamily="18" charset="0"/>
              </a:rPr>
              <a:t>Roken</a:t>
            </a:r>
          </a:p>
          <a:p>
            <a:pPr marL="285750" indent="-285750">
              <a:buFont typeface="Arial" panose="020B0604020202020204" pitchFamily="34" charset="0"/>
              <a:buChar char="•"/>
            </a:pPr>
            <a:r>
              <a:rPr lang="nl-NL" sz="1800">
                <a:effectLst/>
                <a:cs typeface="Times New Roman" panose="02020603050405020304" pitchFamily="18" charset="0"/>
              </a:rPr>
              <a:t>Alcoholgebruik</a:t>
            </a:r>
          </a:p>
          <a:p>
            <a:pPr marL="285750" indent="-285750">
              <a:buFont typeface="Arial" panose="020B0604020202020204" pitchFamily="34" charset="0"/>
              <a:buChar char="•"/>
            </a:pPr>
            <a:r>
              <a:rPr lang="nl-NL">
                <a:cs typeface="Times New Roman" panose="02020603050405020304" pitchFamily="18" charset="0"/>
              </a:rPr>
              <a:t>Psychiatrische comorbiditeit</a:t>
            </a:r>
          </a:p>
          <a:p>
            <a:pPr marL="285750" indent="-285750">
              <a:buFont typeface="Arial" panose="020B0604020202020204" pitchFamily="34" charset="0"/>
              <a:buChar char="•"/>
            </a:pPr>
            <a:r>
              <a:rPr lang="nl-NL" sz="1800">
                <a:effectLst/>
                <a:cs typeface="Times New Roman" panose="02020603050405020304" pitchFamily="18" charset="0"/>
              </a:rPr>
              <a:t>Preoperatief gebruik</a:t>
            </a:r>
          </a:p>
          <a:p>
            <a:endParaRPr lang="nl-NL">
              <a:cs typeface="Times New Roman" panose="02020603050405020304" pitchFamily="18" charset="0"/>
            </a:endParaRPr>
          </a:p>
        </p:txBody>
      </p:sp>
    </p:spTree>
    <p:extLst>
      <p:ext uri="{BB962C8B-B14F-4D97-AF65-F5344CB8AC3E}">
        <p14:creationId xmlns:p14="http://schemas.microsoft.com/office/powerpoint/2010/main" val="202617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5FD74D-0712-15B8-1467-EAFD9FEE8416}"/>
              </a:ext>
            </a:extLst>
          </p:cNvPr>
          <p:cNvSpPr>
            <a:spLocks noGrp="1"/>
          </p:cNvSpPr>
          <p:nvPr>
            <p:ph type="title"/>
          </p:nvPr>
        </p:nvSpPr>
        <p:spPr/>
        <p:txBody>
          <a:bodyPr/>
          <a:lstStyle/>
          <a:p>
            <a:r>
              <a:rPr lang="nl-NL"/>
              <a:t>Signalen die op verslaving wijzen</a:t>
            </a:r>
          </a:p>
        </p:txBody>
      </p:sp>
      <p:sp>
        <p:nvSpPr>
          <p:cNvPr id="3" name="Tijdelijke aanduiding voor inhoud 2">
            <a:extLst>
              <a:ext uri="{FF2B5EF4-FFF2-40B4-BE49-F238E27FC236}">
                <a16:creationId xmlns:a16="http://schemas.microsoft.com/office/drawing/2014/main" id="{7EE40A52-B2B9-8F25-9111-32D9905BDE59}"/>
              </a:ext>
            </a:extLst>
          </p:cNvPr>
          <p:cNvSpPr>
            <a:spLocks noGrp="1"/>
          </p:cNvSpPr>
          <p:nvPr>
            <p:ph idx="1"/>
          </p:nvPr>
        </p:nvSpPr>
        <p:spPr/>
        <p:txBody>
          <a:bodyPr/>
          <a:lstStyle/>
          <a:p>
            <a:pPr marL="285750" indent="-285750">
              <a:buFont typeface="Arial" panose="020B0604020202020204" pitchFamily="34" charset="0"/>
              <a:buChar char="•"/>
            </a:pPr>
            <a:endParaRPr lang="nl-NL"/>
          </a:p>
          <a:p>
            <a:r>
              <a:rPr lang="nl-NL"/>
              <a:t>Welke signalen geeft de patiënt af?</a:t>
            </a:r>
          </a:p>
          <a:p>
            <a:pPr marL="285750" indent="-285750">
              <a:buFont typeface="Arial" panose="020B0604020202020204" pitchFamily="34" charset="0"/>
              <a:buChar char="•"/>
            </a:pPr>
            <a:r>
              <a:rPr lang="nl-NL"/>
              <a:t>Geen toestemming geven om aflevergegevens uit te wisselen met eigen huisarts</a:t>
            </a:r>
          </a:p>
          <a:p>
            <a:pPr marL="285750" indent="-285750">
              <a:buFont typeface="Arial" panose="020B0604020202020204" pitchFamily="34" charset="0"/>
              <a:buChar char="•"/>
            </a:pPr>
            <a:r>
              <a:rPr lang="nl-NL"/>
              <a:t>Verschillende voorschrijvers en apotheken</a:t>
            </a:r>
          </a:p>
          <a:p>
            <a:pPr marL="285750" indent="-285750">
              <a:buFont typeface="Arial" panose="020B0604020202020204" pitchFamily="34" charset="0"/>
              <a:buChar char="•"/>
            </a:pPr>
            <a:r>
              <a:rPr lang="nl-NL"/>
              <a:t>Frequent bezoek aan spoedeisende hulp, huisarts of huisartsenpost en apotheken</a:t>
            </a:r>
          </a:p>
          <a:p>
            <a:pPr marL="285750" indent="-285750">
              <a:buFont typeface="Arial" panose="020B0604020202020204" pitchFamily="34" charset="0"/>
              <a:buChar char="•"/>
            </a:pPr>
            <a:r>
              <a:rPr lang="nl-NL"/>
              <a:t>Frequente dosisescalatie en dosisescalatie door de patiënt zelf</a:t>
            </a:r>
          </a:p>
          <a:p>
            <a:pPr marL="285750" indent="-285750">
              <a:buFont typeface="Arial" panose="020B0604020202020204" pitchFamily="34" charset="0"/>
              <a:buChar char="•"/>
            </a:pPr>
            <a:r>
              <a:rPr lang="nl-NL"/>
              <a:t>Frequent tekort aan medicatie </a:t>
            </a:r>
          </a:p>
          <a:p>
            <a:pPr marL="285750" indent="-285750">
              <a:buFont typeface="Arial" panose="020B0604020202020204" pitchFamily="34" charset="0"/>
              <a:buChar char="•"/>
            </a:pPr>
            <a:r>
              <a:rPr lang="nl-NL"/>
              <a:t>Frequente telefooncontacten en vervroegde afspraken </a:t>
            </a:r>
          </a:p>
          <a:p>
            <a:pPr marL="285750" indent="-285750">
              <a:buFont typeface="Arial" panose="020B0604020202020204" pitchFamily="34" charset="0"/>
              <a:buChar char="•"/>
            </a:pPr>
            <a:r>
              <a:rPr lang="nl-NL"/>
              <a:t>Focus op opioïden tijdens bezoek aan apotheek </a:t>
            </a:r>
          </a:p>
          <a:p>
            <a:pPr marL="285750" indent="-285750">
              <a:buFont typeface="Arial" panose="020B0604020202020204" pitchFamily="34" charset="0"/>
              <a:buChar char="•"/>
            </a:pPr>
            <a:r>
              <a:rPr lang="nl-NL"/>
              <a:t>Herhaald verlies van recept</a:t>
            </a:r>
          </a:p>
          <a:p>
            <a:pPr marL="285750" indent="-285750">
              <a:buFont typeface="Arial" panose="020B0604020202020204" pitchFamily="34" charset="0"/>
              <a:buChar char="•"/>
            </a:pPr>
            <a:r>
              <a:rPr lang="nl-NL"/>
              <a:t>…</a:t>
            </a:r>
          </a:p>
          <a:p>
            <a:endParaRPr lang="nl-NL"/>
          </a:p>
        </p:txBody>
      </p:sp>
    </p:spTree>
    <p:extLst>
      <p:ext uri="{BB962C8B-B14F-4D97-AF65-F5344CB8AC3E}">
        <p14:creationId xmlns:p14="http://schemas.microsoft.com/office/powerpoint/2010/main" val="752981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1000"/>
                                        <p:tgtEl>
                                          <p:spTgt spid="3">
                                            <p:txEl>
                                              <p:pRg st="7" end="7"/>
                                            </p:txEl>
                                          </p:spTgt>
                                        </p:tgtEl>
                                      </p:cBhvr>
                                    </p:animEffect>
                                    <p:anim calcmode="lin" valueType="num">
                                      <p:cBhvr>
                                        <p:cTn id="3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1000"/>
                                        <p:tgtEl>
                                          <p:spTgt spid="3">
                                            <p:txEl>
                                              <p:pRg st="8" end="8"/>
                                            </p:txEl>
                                          </p:spTgt>
                                        </p:tgtEl>
                                      </p:cBhvr>
                                    </p:animEffect>
                                    <p:anim calcmode="lin" valueType="num">
                                      <p:cBhvr>
                                        <p:cTn id="4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1000"/>
                                        <p:tgtEl>
                                          <p:spTgt spid="3">
                                            <p:txEl>
                                              <p:pRg st="9" end="9"/>
                                            </p:txEl>
                                          </p:spTgt>
                                        </p:tgtEl>
                                      </p:cBhvr>
                                    </p:animEffect>
                                    <p:anim calcmode="lin" valueType="num">
                                      <p:cBhvr>
                                        <p:cTn id="4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fade">
                                      <p:cBhvr>
                                        <p:cTn id="49" dur="1000"/>
                                        <p:tgtEl>
                                          <p:spTgt spid="3">
                                            <p:txEl>
                                              <p:pRg st="10" end="10"/>
                                            </p:txEl>
                                          </p:spTgt>
                                        </p:tgtEl>
                                      </p:cBhvr>
                                    </p:animEffect>
                                    <p:anim calcmode="lin" valueType="num">
                                      <p:cBhvr>
                                        <p:cTn id="5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0DE7-786F-4ED0-8F14-B589A3B498DC}"/>
              </a:ext>
            </a:extLst>
          </p:cNvPr>
          <p:cNvSpPr>
            <a:spLocks noGrp="1"/>
          </p:cNvSpPr>
          <p:nvPr>
            <p:ph type="title"/>
          </p:nvPr>
        </p:nvSpPr>
        <p:spPr/>
        <p:txBody>
          <a:bodyPr/>
          <a:lstStyle/>
          <a:p>
            <a:r>
              <a:rPr lang="nl-NL"/>
              <a:t>Recept</a:t>
            </a:r>
          </a:p>
        </p:txBody>
      </p:sp>
      <p:sp>
        <p:nvSpPr>
          <p:cNvPr id="3" name="Tijdelijke aanduiding voor inhoud 2">
            <a:extLst>
              <a:ext uri="{FF2B5EF4-FFF2-40B4-BE49-F238E27FC236}">
                <a16:creationId xmlns:a16="http://schemas.microsoft.com/office/drawing/2014/main" id="{F90AE74A-0C88-4E28-BD15-3AC9E3057A5F}"/>
              </a:ext>
            </a:extLst>
          </p:cNvPr>
          <p:cNvSpPr>
            <a:spLocks noGrp="1"/>
          </p:cNvSpPr>
          <p:nvPr>
            <p:ph idx="1"/>
          </p:nvPr>
        </p:nvSpPr>
        <p:spPr/>
        <p:txBody>
          <a:bodyPr/>
          <a:lstStyle/>
          <a:p>
            <a:endParaRPr lang="nl-NL"/>
          </a:p>
          <a:p>
            <a:r>
              <a:rPr lang="nl-NL"/>
              <a:t>Stel jezelf deze vragen:</a:t>
            </a:r>
          </a:p>
          <a:p>
            <a:pPr marL="285750" indent="-285750">
              <a:buFont typeface="Arial" panose="020B0604020202020204" pitchFamily="34" charset="0"/>
              <a:buChar char="•"/>
            </a:pPr>
            <a:r>
              <a:rPr lang="nl-NL"/>
              <a:t>Voldoet het recept aan de eisen van een opiumwetrecept?</a:t>
            </a:r>
          </a:p>
          <a:p>
            <a:pPr marL="285750" indent="-285750">
              <a:buFont typeface="Arial" panose="020B0604020202020204" pitchFamily="34" charset="0"/>
              <a:buChar char="•"/>
            </a:pPr>
            <a:r>
              <a:rPr lang="nl-NL"/>
              <a:t>Is de voorschrijver bekend en kloppen de contactgegevens?</a:t>
            </a:r>
          </a:p>
          <a:p>
            <a:pPr marL="285750" indent="-285750">
              <a:buFont typeface="Arial" panose="020B0604020202020204" pitchFamily="34" charset="0"/>
              <a:buChar char="•"/>
            </a:pPr>
            <a:r>
              <a:rPr lang="nl-NL"/>
              <a:t>Kloppen de gegevens van de patiënt?</a:t>
            </a:r>
          </a:p>
          <a:p>
            <a:pPr marL="285750" indent="-285750">
              <a:buFont typeface="Arial" panose="020B0604020202020204" pitchFamily="34" charset="0"/>
              <a:buChar char="•"/>
            </a:pPr>
            <a:endParaRPr lang="nl-NL"/>
          </a:p>
          <a:p>
            <a:endParaRPr lang="nl-NL"/>
          </a:p>
        </p:txBody>
      </p:sp>
      <p:pic>
        <p:nvPicPr>
          <p:cNvPr id="5" name="Afbeelding 4" descr="Afbeelding met tekst, document&#10;&#10;Automatisch gegenereerde beschrijving">
            <a:extLst>
              <a:ext uri="{FF2B5EF4-FFF2-40B4-BE49-F238E27FC236}">
                <a16:creationId xmlns:a16="http://schemas.microsoft.com/office/drawing/2014/main" id="{638524E0-69A2-23C9-9C5E-3EB739DA9D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6838" y="3071813"/>
            <a:ext cx="2190750" cy="3105150"/>
          </a:xfrm>
          <a:prstGeom prst="rect">
            <a:avLst/>
          </a:prstGeom>
        </p:spPr>
      </p:pic>
    </p:spTree>
    <p:extLst>
      <p:ext uri="{BB962C8B-B14F-4D97-AF65-F5344CB8AC3E}">
        <p14:creationId xmlns:p14="http://schemas.microsoft.com/office/powerpoint/2010/main" val="2251180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33304440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B6E27D-985C-160B-8C3B-D341021AFF48}"/>
              </a:ext>
            </a:extLst>
          </p:cNvPr>
          <p:cNvSpPr>
            <a:spLocks noGrp="1"/>
          </p:cNvSpPr>
          <p:nvPr>
            <p:ph type="title"/>
          </p:nvPr>
        </p:nvSpPr>
        <p:spPr/>
        <p:txBody>
          <a:bodyPr/>
          <a:lstStyle/>
          <a:p>
            <a:r>
              <a:rPr lang="nl-NL"/>
              <a:t>Opdracht</a:t>
            </a:r>
          </a:p>
        </p:txBody>
      </p:sp>
      <p:sp>
        <p:nvSpPr>
          <p:cNvPr id="3" name="Tijdelijke aanduiding voor inhoud 2">
            <a:extLst>
              <a:ext uri="{FF2B5EF4-FFF2-40B4-BE49-F238E27FC236}">
                <a16:creationId xmlns:a16="http://schemas.microsoft.com/office/drawing/2014/main" id="{372D102B-1CD0-79B0-42A5-D14C8D8D53AD}"/>
              </a:ext>
            </a:extLst>
          </p:cNvPr>
          <p:cNvSpPr>
            <a:spLocks noGrp="1"/>
          </p:cNvSpPr>
          <p:nvPr>
            <p:ph idx="1"/>
          </p:nvPr>
        </p:nvSpPr>
        <p:spPr/>
        <p:txBody>
          <a:bodyPr/>
          <a:lstStyle/>
          <a:p>
            <a:pPr marL="342900" indent="-342900">
              <a:buFont typeface="Arial" panose="020B0604020202020204" pitchFamily="34" charset="0"/>
              <a:buChar char="•"/>
            </a:pPr>
            <a:r>
              <a:rPr lang="nl-NL"/>
              <a:t>Inventariseer in groepen de antwoorden op de vragen hieronder</a:t>
            </a:r>
          </a:p>
          <a:p>
            <a:pPr marL="342900" indent="-342900">
              <a:buFont typeface="Arial" panose="020B0604020202020204" pitchFamily="34" charset="0"/>
              <a:buChar char="•"/>
            </a:pPr>
            <a:r>
              <a:rPr lang="nl-NL"/>
              <a:t>Bespreek plenair de reacties van de deelnemers</a:t>
            </a:r>
          </a:p>
          <a:p>
            <a:pPr marL="342900" indent="-342900">
              <a:buFont typeface="Arial" panose="020B0604020202020204" pitchFamily="34" charset="0"/>
              <a:buChar char="•"/>
            </a:pPr>
            <a:r>
              <a:rPr lang="nl-NL"/>
              <a:t>Noteer de besproken antwoorden op een flap-over  </a:t>
            </a:r>
          </a:p>
          <a:p>
            <a:endParaRPr lang="nl-NL"/>
          </a:p>
          <a:p>
            <a:r>
              <a:rPr lang="nl-NL">
                <a:solidFill>
                  <a:srgbClr val="0070C0"/>
                </a:solidFill>
              </a:rPr>
              <a:t>Hoe handel je een opioïdrecept af in de volgende situaties?</a:t>
            </a:r>
          </a:p>
          <a:p>
            <a:endParaRPr lang="nl-NL">
              <a:solidFill>
                <a:srgbClr val="0070C0"/>
              </a:solidFill>
            </a:endParaRPr>
          </a:p>
          <a:p>
            <a:r>
              <a:rPr lang="nl-NL">
                <a:solidFill>
                  <a:srgbClr val="0070C0"/>
                </a:solidFill>
              </a:rPr>
              <a:t>1. Passant met kwijtgeraakte tabletten vlak voor het weekend.</a:t>
            </a:r>
          </a:p>
          <a:p>
            <a:r>
              <a:rPr lang="nl-NL">
                <a:solidFill>
                  <a:srgbClr val="0070C0"/>
                </a:solidFill>
              </a:rPr>
              <a:t>2. Passant geeft </a:t>
            </a:r>
            <a:r>
              <a:rPr lang="nl-NL" u="sng">
                <a:solidFill>
                  <a:srgbClr val="0070C0"/>
                </a:solidFill>
              </a:rPr>
              <a:t>geen</a:t>
            </a:r>
            <a:r>
              <a:rPr lang="nl-NL">
                <a:solidFill>
                  <a:srgbClr val="0070C0"/>
                </a:solidFill>
              </a:rPr>
              <a:t> toestemming voor gegevensuitwisseling via LSP.</a:t>
            </a:r>
          </a:p>
        </p:txBody>
      </p:sp>
    </p:spTree>
    <p:extLst>
      <p:ext uri="{BB962C8B-B14F-4D97-AF65-F5344CB8AC3E}">
        <p14:creationId xmlns:p14="http://schemas.microsoft.com/office/powerpoint/2010/main" val="57524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0A08B8-43F3-45C5-8E89-26F45194A53A}"/>
              </a:ext>
            </a:extLst>
          </p:cNvPr>
          <p:cNvSpPr>
            <a:spLocks noGrp="1"/>
          </p:cNvSpPr>
          <p:nvPr>
            <p:ph type="title"/>
          </p:nvPr>
        </p:nvSpPr>
        <p:spPr/>
        <p:txBody>
          <a:bodyPr/>
          <a:lstStyle/>
          <a:p>
            <a:r>
              <a:rPr lang="nl-NL"/>
              <a:t>Restrictief beleid in de apotheek</a:t>
            </a:r>
          </a:p>
        </p:txBody>
      </p:sp>
      <p:sp>
        <p:nvSpPr>
          <p:cNvPr id="3" name="Tijdelijke aanduiding voor inhoud 2">
            <a:extLst>
              <a:ext uri="{FF2B5EF4-FFF2-40B4-BE49-F238E27FC236}">
                <a16:creationId xmlns:a16="http://schemas.microsoft.com/office/drawing/2014/main" id="{0810512D-4619-471A-BA23-BA459F21B0E2}"/>
              </a:ext>
            </a:extLst>
          </p:cNvPr>
          <p:cNvSpPr>
            <a:spLocks noGrp="1"/>
          </p:cNvSpPr>
          <p:nvPr>
            <p:ph idx="1"/>
          </p:nvPr>
        </p:nvSpPr>
        <p:spPr/>
        <p:txBody>
          <a:bodyPr/>
          <a:lstStyle/>
          <a:p>
            <a:endParaRPr lang="nl-NL"/>
          </a:p>
          <a:p>
            <a:pPr marL="285750" indent="-285750">
              <a:buFont typeface="Arial" panose="020B0604020202020204" pitchFamily="34" charset="0"/>
              <a:buChar char="•"/>
            </a:pPr>
            <a:r>
              <a:rPr lang="nl-NL"/>
              <a:t>Eerste recept alleen vanuit specialist</a:t>
            </a:r>
          </a:p>
          <a:p>
            <a:pPr marL="285750" indent="-285750">
              <a:buFont typeface="Arial" panose="020B0604020202020204" pitchFamily="34" charset="0"/>
              <a:buChar char="•"/>
            </a:pPr>
            <a:r>
              <a:rPr lang="nl-NL"/>
              <a:t>Maximaal afleveren voor 7 dagen</a:t>
            </a:r>
          </a:p>
          <a:p>
            <a:pPr marL="285750" indent="-285750">
              <a:buFont typeface="Arial" panose="020B0604020202020204" pitchFamily="34" charset="0"/>
              <a:buChar char="•"/>
            </a:pPr>
            <a:r>
              <a:rPr lang="nl-NL"/>
              <a:t>Beperkte hoeveelheid afleveren, geen volle doosjes</a:t>
            </a:r>
          </a:p>
          <a:p>
            <a:pPr marL="285750" indent="-285750">
              <a:buFont typeface="Arial" panose="020B0604020202020204" pitchFamily="34" charset="0"/>
              <a:buChar char="•"/>
            </a:pPr>
            <a:r>
              <a:rPr lang="nl-NL"/>
              <a:t>Geen herhaalrecepten meegeven</a:t>
            </a:r>
          </a:p>
          <a:p>
            <a:pPr marL="285750" indent="-285750">
              <a:buFont typeface="Arial" panose="020B0604020202020204" pitchFamily="34" charset="0"/>
              <a:buChar char="•"/>
            </a:pPr>
            <a:r>
              <a:rPr lang="nl-NL"/>
              <a:t>Vervolgrecept uitsluitend via een nieuw recept</a:t>
            </a:r>
          </a:p>
          <a:p>
            <a:pPr marL="285750" indent="-285750">
              <a:buFont typeface="Arial" panose="020B0604020202020204" pitchFamily="34" charset="0"/>
              <a:buChar char="•"/>
            </a:pPr>
            <a:r>
              <a:rPr lang="nl-NL"/>
              <a:t>Dosering “zo nodig” duidelijk uitleggen</a:t>
            </a:r>
          </a:p>
          <a:p>
            <a:pPr marL="285750" indent="-285750">
              <a:buFont typeface="Arial" panose="020B0604020202020204" pitchFamily="34" charset="0"/>
              <a:buChar char="•"/>
            </a:pPr>
            <a:r>
              <a:rPr lang="nl-NL"/>
              <a:t>…</a:t>
            </a:r>
          </a:p>
          <a:p>
            <a:endParaRPr lang="nl-NL"/>
          </a:p>
        </p:txBody>
      </p:sp>
    </p:spTree>
    <p:extLst>
      <p:ext uri="{BB962C8B-B14F-4D97-AF65-F5344CB8AC3E}">
        <p14:creationId xmlns:p14="http://schemas.microsoft.com/office/powerpoint/2010/main" val="16086388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EC56CF-411D-496C-B323-5D644AC1B5B8}"/>
              </a:ext>
            </a:extLst>
          </p:cNvPr>
          <p:cNvSpPr>
            <a:spLocks noGrp="1"/>
          </p:cNvSpPr>
          <p:nvPr>
            <p:ph type="title"/>
          </p:nvPr>
        </p:nvSpPr>
        <p:spPr/>
        <p:txBody>
          <a:bodyPr/>
          <a:lstStyle/>
          <a:p>
            <a:r>
              <a:rPr lang="nl-NL"/>
              <a:t>Herhaalrecepten</a:t>
            </a:r>
          </a:p>
        </p:txBody>
      </p:sp>
      <p:sp>
        <p:nvSpPr>
          <p:cNvPr id="3" name="Tijdelijke aanduiding voor inhoud 2">
            <a:extLst>
              <a:ext uri="{FF2B5EF4-FFF2-40B4-BE49-F238E27FC236}">
                <a16:creationId xmlns:a16="http://schemas.microsoft.com/office/drawing/2014/main" id="{B7BD61A7-7374-4327-A657-89902276E2DF}"/>
              </a:ext>
            </a:extLst>
          </p:cNvPr>
          <p:cNvSpPr>
            <a:spLocks noGrp="1"/>
          </p:cNvSpPr>
          <p:nvPr>
            <p:ph idx="1"/>
          </p:nvPr>
        </p:nvSpPr>
        <p:spPr/>
        <p:txBody>
          <a:bodyPr>
            <a:normAutofit/>
          </a:bodyPr>
          <a:lstStyle/>
          <a:p>
            <a:endParaRPr lang="nl-NL"/>
          </a:p>
          <a:p>
            <a:r>
              <a:rPr lang="nl-NL"/>
              <a:t>Informeer altijd de eigen apotheek over de maximale herhaaltermijn</a:t>
            </a:r>
          </a:p>
          <a:p>
            <a:endParaRPr lang="nl-NL"/>
          </a:p>
          <a:p>
            <a:r>
              <a:rPr lang="nl-NL"/>
              <a:t>Wees kritisch bij het afleveren van grote hoeveelheden: informeer bij de voorschrijver</a:t>
            </a:r>
          </a:p>
          <a:p>
            <a:endParaRPr lang="nl-NL"/>
          </a:p>
          <a:p>
            <a:r>
              <a:rPr lang="nl-NL" i="1"/>
              <a:t>Waarom? </a:t>
            </a:r>
          </a:p>
          <a:p>
            <a:r>
              <a:rPr lang="nl-NL"/>
              <a:t>Hoe langer een recept loopt, hoe groter de kans op problematisch opioïdengebruik!</a:t>
            </a:r>
          </a:p>
          <a:p>
            <a:endParaRPr lang="nl-NL"/>
          </a:p>
          <a:p>
            <a:endParaRPr lang="nl-NL"/>
          </a:p>
        </p:txBody>
      </p:sp>
      <p:pic>
        <p:nvPicPr>
          <p:cNvPr id="4" name="Tijdelijke aanduiding voor inhoud 3">
            <a:extLst>
              <a:ext uri="{FF2B5EF4-FFF2-40B4-BE49-F238E27FC236}">
                <a16:creationId xmlns:a16="http://schemas.microsoft.com/office/drawing/2014/main" id="{F63EA822-0AD6-4431-A2F9-8C7F0D5A70D7}"/>
              </a:ext>
            </a:extLst>
          </p:cNvPr>
          <p:cNvPicPr>
            <a:picLocks noChangeAspect="1"/>
          </p:cNvPicPr>
          <p:nvPr/>
        </p:nvPicPr>
        <p:blipFill>
          <a:blip r:embed="rId3"/>
          <a:stretch>
            <a:fillRect/>
          </a:stretch>
        </p:blipFill>
        <p:spPr>
          <a:xfrm>
            <a:off x="8174315" y="4184293"/>
            <a:ext cx="3622398" cy="2522894"/>
          </a:xfrm>
          <a:prstGeom prst="rect">
            <a:avLst/>
          </a:prstGeom>
        </p:spPr>
      </p:pic>
    </p:spTree>
    <p:extLst>
      <p:ext uri="{BB962C8B-B14F-4D97-AF65-F5344CB8AC3E}">
        <p14:creationId xmlns:p14="http://schemas.microsoft.com/office/powerpoint/2010/main" val="442765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EC299E-1181-4396-BEDA-5895FDFB0194}"/>
              </a:ext>
            </a:extLst>
          </p:cNvPr>
          <p:cNvSpPr>
            <a:spLocks noGrp="1"/>
          </p:cNvSpPr>
          <p:nvPr>
            <p:ph type="title"/>
          </p:nvPr>
        </p:nvSpPr>
        <p:spPr/>
        <p:txBody>
          <a:bodyPr/>
          <a:lstStyle/>
          <a:p>
            <a:r>
              <a:rPr lang="nl-NL"/>
              <a:t>Informatieoverdracht</a:t>
            </a:r>
          </a:p>
        </p:txBody>
      </p:sp>
      <p:sp>
        <p:nvSpPr>
          <p:cNvPr id="3" name="Tijdelijke aanduiding voor inhoud 2">
            <a:extLst>
              <a:ext uri="{FF2B5EF4-FFF2-40B4-BE49-F238E27FC236}">
                <a16:creationId xmlns:a16="http://schemas.microsoft.com/office/drawing/2014/main" id="{1DE32697-B07B-4333-B0EF-7B9BEFBA6459}"/>
              </a:ext>
            </a:extLst>
          </p:cNvPr>
          <p:cNvSpPr>
            <a:spLocks noGrp="1"/>
          </p:cNvSpPr>
          <p:nvPr>
            <p:ph idx="1"/>
          </p:nvPr>
        </p:nvSpPr>
        <p:spPr/>
        <p:txBody>
          <a:bodyPr>
            <a:normAutofit/>
          </a:bodyPr>
          <a:lstStyle/>
          <a:p>
            <a:endParaRPr lang="nl-NL"/>
          </a:p>
          <a:p>
            <a:r>
              <a:rPr lang="nl-NL"/>
              <a:t>Bijna 25% patiënten is </a:t>
            </a:r>
            <a:r>
              <a:rPr lang="nl-NL" b="1"/>
              <a:t>niet geïnformeerd </a:t>
            </a:r>
            <a:r>
              <a:rPr lang="nl-NL"/>
              <a:t>over risico’s onjuist gebruik.</a:t>
            </a:r>
          </a:p>
          <a:p>
            <a:pPr marL="285750" indent="-285750">
              <a:buFont typeface="Arial" panose="020B0604020202020204" pitchFamily="34" charset="0"/>
              <a:buChar char="•"/>
            </a:pPr>
            <a:r>
              <a:rPr lang="nl-NL"/>
              <a:t>dat opioïden uitsluitend voor kort gebruik is</a:t>
            </a:r>
          </a:p>
          <a:p>
            <a:pPr marL="285750" indent="-285750">
              <a:buFont typeface="Arial" panose="020B0604020202020204" pitchFamily="34" charset="0"/>
              <a:buChar char="•"/>
            </a:pPr>
            <a:r>
              <a:rPr lang="nl-NL"/>
              <a:t>dat onjuist gebruik kans geeft op verslaving</a:t>
            </a:r>
          </a:p>
          <a:p>
            <a:endParaRPr lang="nl-NL"/>
          </a:p>
          <a:p>
            <a:r>
              <a:rPr lang="nl-NL"/>
              <a:t>Open communicatie met lokale voorschrijvers nodig:</a:t>
            </a:r>
          </a:p>
          <a:p>
            <a:pPr marL="285750" indent="-285750">
              <a:buFont typeface="Arial" panose="020B0604020202020204" pitchFamily="34" charset="0"/>
              <a:buChar char="•"/>
            </a:pPr>
            <a:r>
              <a:rPr lang="nl-NL"/>
              <a:t>die veel voorschrijven</a:t>
            </a:r>
          </a:p>
          <a:p>
            <a:pPr marL="285750" indent="-285750">
              <a:buFont typeface="Arial" panose="020B0604020202020204" pitchFamily="34" charset="0"/>
              <a:buChar char="•"/>
            </a:pPr>
            <a:r>
              <a:rPr lang="nl-NL"/>
              <a:t>die veel herhalen</a:t>
            </a:r>
          </a:p>
          <a:p>
            <a:endParaRPr lang="nl-NL"/>
          </a:p>
          <a:p>
            <a:r>
              <a:rPr lang="nl-NL"/>
              <a:t>Afspreken wie voorlichting over verslaving geeft:</a:t>
            </a:r>
          </a:p>
          <a:p>
            <a:pPr marL="285750" indent="-285750">
              <a:buFont typeface="Arial" panose="020B0604020202020204" pitchFamily="34" charset="0"/>
              <a:buChar char="•"/>
            </a:pPr>
            <a:r>
              <a:rPr lang="nl-NL"/>
              <a:t>voorschrijver?</a:t>
            </a:r>
          </a:p>
          <a:p>
            <a:pPr marL="285750" indent="-285750">
              <a:buFont typeface="Arial" panose="020B0604020202020204" pitchFamily="34" charset="0"/>
              <a:buChar char="•"/>
            </a:pPr>
            <a:r>
              <a:rPr lang="nl-NL"/>
              <a:t>apotheker(</a:t>
            </a:r>
            <a:r>
              <a:rPr lang="nl-NL" err="1"/>
              <a:t>sassistent</a:t>
            </a:r>
            <a:r>
              <a:rPr lang="nl-NL"/>
              <a:t>)?</a:t>
            </a:r>
          </a:p>
        </p:txBody>
      </p:sp>
    </p:spTree>
    <p:extLst>
      <p:ext uri="{BB962C8B-B14F-4D97-AF65-F5344CB8AC3E}">
        <p14:creationId xmlns:p14="http://schemas.microsoft.com/office/powerpoint/2010/main" val="15706180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Wat vertel je je patiënt?</a:t>
            </a:r>
          </a:p>
        </p:txBody>
      </p:sp>
      <p:sp>
        <p:nvSpPr>
          <p:cNvPr id="3" name="Tijdelijke aanduiding voor inhoud 2"/>
          <p:cNvSpPr>
            <a:spLocks noGrp="1"/>
          </p:cNvSpPr>
          <p:nvPr>
            <p:ph idx="1"/>
          </p:nvPr>
        </p:nvSpPr>
        <p:spPr/>
        <p:txBody>
          <a:bodyPr/>
          <a:lstStyle/>
          <a:p>
            <a:pPr marL="342900" indent="-342900">
              <a:buFont typeface="Arial" panose="020B0604020202020204" pitchFamily="34" charset="0"/>
              <a:buChar char="•"/>
            </a:pPr>
            <a:endParaRPr lang="nl-NL"/>
          </a:p>
          <a:p>
            <a:pPr marL="342900" indent="-342900">
              <a:buFont typeface="Arial" panose="020B0604020202020204" pitchFamily="34" charset="0"/>
              <a:buChar char="•"/>
            </a:pPr>
            <a:r>
              <a:rPr lang="nl-NL"/>
              <a:t>Stel behandeldoelen</a:t>
            </a:r>
          </a:p>
          <a:p>
            <a:pPr marL="342900" indent="-342900">
              <a:buFont typeface="Arial" panose="020B0604020202020204" pitchFamily="34" charset="0"/>
              <a:buChar char="•"/>
            </a:pPr>
            <a:r>
              <a:rPr lang="nl-NL"/>
              <a:t>Te verwachten werking</a:t>
            </a:r>
          </a:p>
          <a:p>
            <a:pPr marL="342900" indent="-342900">
              <a:buFont typeface="Arial" panose="020B0604020202020204" pitchFamily="34" charset="0"/>
              <a:buChar char="•"/>
            </a:pPr>
            <a:r>
              <a:rPr lang="nl-NL"/>
              <a:t>Gebruik andere pijnbehandelingen</a:t>
            </a:r>
          </a:p>
          <a:p>
            <a:pPr marL="342900" indent="-342900">
              <a:buFont typeface="Arial" panose="020B0604020202020204" pitchFamily="34" charset="0"/>
              <a:buChar char="•"/>
            </a:pPr>
            <a:r>
              <a:rPr lang="nl-NL"/>
              <a:t>Duur van het gebruik </a:t>
            </a:r>
          </a:p>
          <a:p>
            <a:pPr marL="342900" indent="-342900">
              <a:buFont typeface="Arial" panose="020B0604020202020204" pitchFamily="34" charset="0"/>
              <a:buChar char="•"/>
            </a:pPr>
            <a:r>
              <a:rPr lang="nl-NL"/>
              <a:t>Gebruik van langwerkend middel op vaste tijden</a:t>
            </a:r>
          </a:p>
          <a:p>
            <a:pPr marL="342900" indent="-342900">
              <a:buFont typeface="Arial" panose="020B0604020202020204" pitchFamily="34" charset="0"/>
              <a:buChar char="•"/>
            </a:pPr>
            <a:r>
              <a:rPr lang="nl-NL"/>
              <a:t>Te verwachten bijwerkingen en wat te doen</a:t>
            </a:r>
          </a:p>
          <a:p>
            <a:pPr marL="342900" indent="-342900">
              <a:buFont typeface="Arial" panose="020B0604020202020204" pitchFamily="34" charset="0"/>
              <a:buChar char="•"/>
            </a:pPr>
            <a:r>
              <a:rPr lang="nl-NL"/>
              <a:t>Invloed op reactievermogen</a:t>
            </a:r>
          </a:p>
          <a:p>
            <a:pPr marL="342900" indent="-342900">
              <a:buFont typeface="Arial" panose="020B0604020202020204" pitchFamily="34" charset="0"/>
              <a:buChar char="•"/>
            </a:pPr>
            <a:endParaRPr lang="nl-NL"/>
          </a:p>
        </p:txBody>
      </p:sp>
      <p:pic>
        <p:nvPicPr>
          <p:cNvPr id="4" name="Afbeelding 3"/>
          <p:cNvPicPr>
            <a:picLocks noChangeAspect="1"/>
          </p:cNvPicPr>
          <p:nvPr/>
        </p:nvPicPr>
        <p:blipFill rotWithShape="1">
          <a:blip r:embed="rId3">
            <a:extLst>
              <a:ext uri="{28A0092B-C50C-407E-A947-70E740481C1C}">
                <a14:useLocalDpi xmlns:a14="http://schemas.microsoft.com/office/drawing/2010/main" val="0"/>
              </a:ext>
            </a:extLst>
          </a:blip>
          <a:srcRect t="22119" b="5201"/>
          <a:stretch/>
        </p:blipFill>
        <p:spPr>
          <a:xfrm>
            <a:off x="7693153" y="1043618"/>
            <a:ext cx="3263524" cy="5027998"/>
          </a:xfrm>
          <a:prstGeom prst="rect">
            <a:avLst/>
          </a:prstGeom>
        </p:spPr>
      </p:pic>
    </p:spTree>
    <p:extLst>
      <p:ext uri="{BB962C8B-B14F-4D97-AF65-F5344CB8AC3E}">
        <p14:creationId xmlns:p14="http://schemas.microsoft.com/office/powerpoint/2010/main" val="2681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7D8285CA-CA74-4784-A395-B933CEAAA621}"/>
              </a:ext>
            </a:extLst>
          </p:cNvPr>
          <p:cNvPicPr>
            <a:picLocks noChangeAspect="1"/>
          </p:cNvPicPr>
          <p:nvPr/>
        </p:nvPicPr>
        <p:blipFill>
          <a:blip r:embed="rId3"/>
          <a:stretch>
            <a:fillRect/>
          </a:stretch>
        </p:blipFill>
        <p:spPr>
          <a:xfrm>
            <a:off x="9912626" y="4449908"/>
            <a:ext cx="2279374" cy="2408092"/>
          </a:xfrm>
          <a:prstGeom prst="rect">
            <a:avLst/>
          </a:prstGeom>
        </p:spPr>
      </p:pic>
      <p:sp>
        <p:nvSpPr>
          <p:cNvPr id="2" name="Titel 1">
            <a:extLst>
              <a:ext uri="{FF2B5EF4-FFF2-40B4-BE49-F238E27FC236}">
                <a16:creationId xmlns:a16="http://schemas.microsoft.com/office/drawing/2014/main" id="{03CEEC24-DEB4-42EB-BE21-9FAEDD835DC8}"/>
              </a:ext>
            </a:extLst>
          </p:cNvPr>
          <p:cNvSpPr>
            <a:spLocks noGrp="1"/>
          </p:cNvSpPr>
          <p:nvPr>
            <p:ph type="title"/>
          </p:nvPr>
        </p:nvSpPr>
        <p:spPr/>
        <p:txBody>
          <a:bodyPr/>
          <a:lstStyle/>
          <a:p>
            <a:r>
              <a:rPr lang="nl-NL"/>
              <a:t>Patiëntenvoorlichting</a:t>
            </a:r>
          </a:p>
        </p:txBody>
      </p:sp>
      <p:sp>
        <p:nvSpPr>
          <p:cNvPr id="3" name="Tijdelijke aanduiding voor inhoud 2">
            <a:extLst>
              <a:ext uri="{FF2B5EF4-FFF2-40B4-BE49-F238E27FC236}">
                <a16:creationId xmlns:a16="http://schemas.microsoft.com/office/drawing/2014/main" id="{09B94F11-37FA-40EC-88B7-E0F2AFAE897F}"/>
              </a:ext>
            </a:extLst>
          </p:cNvPr>
          <p:cNvSpPr>
            <a:spLocks noGrp="1"/>
          </p:cNvSpPr>
          <p:nvPr>
            <p:ph idx="1"/>
          </p:nvPr>
        </p:nvSpPr>
        <p:spPr/>
        <p:txBody>
          <a:bodyPr>
            <a:normAutofit/>
          </a:bodyPr>
          <a:lstStyle/>
          <a:p>
            <a:endParaRPr lang="nl-NL" b="1"/>
          </a:p>
          <a:p>
            <a:r>
              <a:rPr lang="nl-NL" b="1"/>
              <a:t>Shared </a:t>
            </a:r>
            <a:r>
              <a:rPr lang="nl-NL" b="1" err="1"/>
              <a:t>decision</a:t>
            </a:r>
            <a:r>
              <a:rPr lang="nl-NL" b="1"/>
              <a:t> making </a:t>
            </a:r>
            <a:r>
              <a:rPr lang="nl-NL"/>
              <a:t>– gedeelde besluitvorming, op basis van 3 vragen voor de patiënt:</a:t>
            </a:r>
          </a:p>
          <a:p>
            <a:pPr marL="342900" indent="-342900">
              <a:buFont typeface="+mj-lt"/>
              <a:buAutoNum type="arabicPeriod"/>
            </a:pPr>
            <a:r>
              <a:rPr lang="nl-NL"/>
              <a:t>Wat zijn de mogelijkheden?</a:t>
            </a:r>
          </a:p>
          <a:p>
            <a:pPr marL="342900" indent="-342900">
              <a:buFont typeface="+mj-lt"/>
              <a:buAutoNum type="arabicPeriod"/>
            </a:pPr>
            <a:r>
              <a:rPr lang="nl-NL"/>
              <a:t>Wat zijn de voor- en nadelen?</a:t>
            </a:r>
          </a:p>
          <a:p>
            <a:pPr marL="342900" indent="-342900">
              <a:buFont typeface="+mj-lt"/>
              <a:buAutoNum type="arabicPeriod"/>
            </a:pPr>
            <a:r>
              <a:rPr lang="nl-NL"/>
              <a:t>Wat betekent dit in deze situatie?</a:t>
            </a:r>
          </a:p>
          <a:p>
            <a:endParaRPr lang="nl-NL"/>
          </a:p>
          <a:p>
            <a:r>
              <a:rPr lang="nl-NL" b="1"/>
              <a:t>Informatie aan de patiënt </a:t>
            </a:r>
          </a:p>
          <a:p>
            <a:r>
              <a:rPr lang="nl-NL"/>
              <a:t>Boodschap = Pijnacceptatie (opioïd alleen ter overbrugging, pijn na bv. operatie is normaal)</a:t>
            </a:r>
          </a:p>
          <a:p>
            <a:r>
              <a:rPr lang="nl-NL"/>
              <a:t>Geïndividualiseerde mondelinge informatie bij afleveren (zonodig ook schrift/digitaal)</a:t>
            </a:r>
          </a:p>
          <a:p>
            <a:r>
              <a:rPr lang="nl-NL"/>
              <a:t>Vooraf bespreken hoe en wanneer te stoppen</a:t>
            </a:r>
          </a:p>
          <a:p>
            <a:endParaRPr lang="nl-NL"/>
          </a:p>
        </p:txBody>
      </p:sp>
    </p:spTree>
    <p:extLst>
      <p:ext uri="{BB962C8B-B14F-4D97-AF65-F5344CB8AC3E}">
        <p14:creationId xmlns:p14="http://schemas.microsoft.com/office/powerpoint/2010/main" val="3200847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59F7DB-3FF1-44AF-9DBB-A2745543E18C}"/>
              </a:ext>
            </a:extLst>
          </p:cNvPr>
          <p:cNvSpPr>
            <a:spLocks noGrp="1"/>
          </p:cNvSpPr>
          <p:nvPr>
            <p:ph type="title"/>
          </p:nvPr>
        </p:nvSpPr>
        <p:spPr/>
        <p:txBody>
          <a:bodyPr/>
          <a:lstStyle/>
          <a:p>
            <a:r>
              <a:rPr lang="nl-NL"/>
              <a:t>Voorbeeldtekst na ontslag</a:t>
            </a:r>
          </a:p>
        </p:txBody>
      </p:sp>
      <p:pic>
        <p:nvPicPr>
          <p:cNvPr id="5" name="Tijdelijke aanduiding voor inhoud 4">
            <a:extLst>
              <a:ext uri="{FF2B5EF4-FFF2-40B4-BE49-F238E27FC236}">
                <a16:creationId xmlns:a16="http://schemas.microsoft.com/office/drawing/2014/main" id="{159318B5-E7CC-4D41-BB67-92DD6DDD415A}"/>
              </a:ext>
            </a:extLst>
          </p:cNvPr>
          <p:cNvPicPr>
            <a:picLocks noGrp="1" noChangeAspect="1"/>
          </p:cNvPicPr>
          <p:nvPr>
            <p:ph idx="1"/>
          </p:nvPr>
        </p:nvPicPr>
        <p:blipFill>
          <a:blip r:embed="rId3"/>
          <a:stretch>
            <a:fillRect/>
          </a:stretch>
        </p:blipFill>
        <p:spPr>
          <a:xfrm>
            <a:off x="1392279" y="1501430"/>
            <a:ext cx="9407441" cy="3855140"/>
          </a:xfrm>
        </p:spPr>
      </p:pic>
    </p:spTree>
    <p:extLst>
      <p:ext uri="{BB962C8B-B14F-4D97-AF65-F5344CB8AC3E}">
        <p14:creationId xmlns:p14="http://schemas.microsoft.com/office/powerpoint/2010/main" val="31738996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59F7DB-3FF1-44AF-9DBB-A2745543E18C}"/>
              </a:ext>
            </a:extLst>
          </p:cNvPr>
          <p:cNvSpPr>
            <a:spLocks noGrp="1"/>
          </p:cNvSpPr>
          <p:nvPr>
            <p:ph type="title"/>
          </p:nvPr>
        </p:nvSpPr>
        <p:spPr/>
        <p:txBody>
          <a:bodyPr/>
          <a:lstStyle/>
          <a:p>
            <a:r>
              <a:rPr lang="nl-NL"/>
              <a:t>Checklist met vragen </a:t>
            </a:r>
          </a:p>
        </p:txBody>
      </p:sp>
      <p:pic>
        <p:nvPicPr>
          <p:cNvPr id="5" name="Tijdelijke aanduiding voor inhoud 4">
            <a:extLst>
              <a:ext uri="{FF2B5EF4-FFF2-40B4-BE49-F238E27FC236}">
                <a16:creationId xmlns:a16="http://schemas.microsoft.com/office/drawing/2014/main" id="{585281AE-7AFE-F5D8-6160-CB07E48D1C3F}"/>
              </a:ext>
            </a:extLst>
          </p:cNvPr>
          <p:cNvPicPr>
            <a:picLocks noGrp="1" noChangeAspect="1"/>
          </p:cNvPicPr>
          <p:nvPr>
            <p:ph idx="1"/>
          </p:nvPr>
        </p:nvPicPr>
        <p:blipFill>
          <a:blip r:embed="rId3"/>
          <a:stretch>
            <a:fillRect/>
          </a:stretch>
        </p:blipFill>
        <p:spPr>
          <a:xfrm>
            <a:off x="2372481" y="1232483"/>
            <a:ext cx="3503000" cy="5048250"/>
          </a:xfrm>
        </p:spPr>
      </p:pic>
      <p:pic>
        <p:nvPicPr>
          <p:cNvPr id="7" name="Afbeelding 6">
            <a:extLst>
              <a:ext uri="{FF2B5EF4-FFF2-40B4-BE49-F238E27FC236}">
                <a16:creationId xmlns:a16="http://schemas.microsoft.com/office/drawing/2014/main" id="{F16C4984-2634-E9CC-000A-1C747DCA3451}"/>
              </a:ext>
            </a:extLst>
          </p:cNvPr>
          <p:cNvPicPr>
            <a:picLocks noChangeAspect="1"/>
          </p:cNvPicPr>
          <p:nvPr/>
        </p:nvPicPr>
        <p:blipFill>
          <a:blip r:embed="rId4"/>
          <a:stretch>
            <a:fillRect/>
          </a:stretch>
        </p:blipFill>
        <p:spPr>
          <a:xfrm>
            <a:off x="6546661" y="1232483"/>
            <a:ext cx="3540922" cy="5048250"/>
          </a:xfrm>
          <a:prstGeom prst="rect">
            <a:avLst/>
          </a:prstGeom>
        </p:spPr>
      </p:pic>
    </p:spTree>
    <p:extLst>
      <p:ext uri="{BB962C8B-B14F-4D97-AF65-F5344CB8AC3E}">
        <p14:creationId xmlns:p14="http://schemas.microsoft.com/office/powerpoint/2010/main" val="32384569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C9921C-7353-96CD-8FBB-E0A2CD248115}"/>
              </a:ext>
            </a:extLst>
          </p:cNvPr>
          <p:cNvSpPr>
            <a:spLocks noGrp="1"/>
          </p:cNvSpPr>
          <p:nvPr>
            <p:ph type="title"/>
          </p:nvPr>
        </p:nvSpPr>
        <p:spPr/>
        <p:txBody>
          <a:bodyPr/>
          <a:lstStyle/>
          <a:p>
            <a:r>
              <a:rPr lang="nl-NL"/>
              <a:t>Opdracht</a:t>
            </a:r>
          </a:p>
        </p:txBody>
      </p:sp>
      <p:sp>
        <p:nvSpPr>
          <p:cNvPr id="3" name="Tijdelijke aanduiding voor inhoud 2">
            <a:extLst>
              <a:ext uri="{FF2B5EF4-FFF2-40B4-BE49-F238E27FC236}">
                <a16:creationId xmlns:a16="http://schemas.microsoft.com/office/drawing/2014/main" id="{3F27E2D0-A9F1-6B5E-9E2E-8FA0D7A9F672}"/>
              </a:ext>
            </a:extLst>
          </p:cNvPr>
          <p:cNvSpPr>
            <a:spLocks noGrp="1"/>
          </p:cNvSpPr>
          <p:nvPr>
            <p:ph idx="1"/>
          </p:nvPr>
        </p:nvSpPr>
        <p:spPr/>
        <p:txBody>
          <a:bodyPr>
            <a:normAutofit lnSpcReduction="10000"/>
          </a:bodyPr>
          <a:lstStyle/>
          <a:p>
            <a:pPr marL="342900" indent="-342900">
              <a:buFont typeface="Arial" panose="020B0604020202020204" pitchFamily="34" charset="0"/>
              <a:buChar char="•"/>
            </a:pPr>
            <a:r>
              <a:rPr lang="nl-NL"/>
              <a:t>Inventariseer in groepen de antwoorden op de vragen hieronder</a:t>
            </a:r>
          </a:p>
          <a:p>
            <a:pPr marL="342900" indent="-342900">
              <a:buFont typeface="Arial" panose="020B0604020202020204" pitchFamily="34" charset="0"/>
              <a:buChar char="•"/>
            </a:pPr>
            <a:r>
              <a:rPr lang="nl-NL"/>
              <a:t>Bespreek plenair de reacties van de deelnemers</a:t>
            </a:r>
          </a:p>
          <a:p>
            <a:pPr marL="342900" indent="-342900">
              <a:buFont typeface="Arial" panose="020B0604020202020204" pitchFamily="34" charset="0"/>
              <a:buChar char="•"/>
            </a:pPr>
            <a:r>
              <a:rPr lang="nl-NL"/>
              <a:t>Noteer de besproken antwoorden op een flap-over  </a:t>
            </a:r>
          </a:p>
          <a:p>
            <a:endParaRPr lang="nl-NL"/>
          </a:p>
          <a:p>
            <a:pPr marL="342900" indent="-342900">
              <a:buAutoNum type="arabicPeriod"/>
            </a:pPr>
            <a:r>
              <a:rPr lang="nl-NL">
                <a:solidFill>
                  <a:srgbClr val="0070C0"/>
                </a:solidFill>
              </a:rPr>
              <a:t>Hoe snel treedt de werking van opioïden in? Zoek dit op voor:</a:t>
            </a:r>
          </a:p>
          <a:p>
            <a:pPr marL="573300" lvl="1" indent="-342900">
              <a:buFont typeface="+mj-lt"/>
              <a:buAutoNum type="alphaLcParenR"/>
            </a:pPr>
            <a:r>
              <a:rPr lang="nl-NL">
                <a:solidFill>
                  <a:srgbClr val="0070C0"/>
                </a:solidFill>
              </a:rPr>
              <a:t>morfine injecties</a:t>
            </a:r>
          </a:p>
          <a:p>
            <a:pPr marL="573300" lvl="1" indent="-342900">
              <a:buFont typeface="+mj-lt"/>
              <a:buAutoNum type="alphaLcParenR"/>
            </a:pPr>
            <a:r>
              <a:rPr lang="nl-NL" err="1">
                <a:solidFill>
                  <a:srgbClr val="0070C0"/>
                </a:solidFill>
              </a:rPr>
              <a:t>fentanyl</a:t>
            </a:r>
            <a:r>
              <a:rPr lang="nl-NL">
                <a:solidFill>
                  <a:srgbClr val="0070C0"/>
                </a:solidFill>
              </a:rPr>
              <a:t> neusspray</a:t>
            </a:r>
          </a:p>
          <a:p>
            <a:pPr marL="573300" lvl="1" indent="-342900">
              <a:buFont typeface="+mj-lt"/>
              <a:buAutoNum type="alphaLcParenR"/>
            </a:pPr>
            <a:r>
              <a:rPr lang="nl-NL" err="1">
                <a:solidFill>
                  <a:srgbClr val="0070C0"/>
                </a:solidFill>
              </a:rPr>
              <a:t>oxycodon</a:t>
            </a:r>
            <a:r>
              <a:rPr lang="nl-NL">
                <a:solidFill>
                  <a:srgbClr val="0070C0"/>
                </a:solidFill>
              </a:rPr>
              <a:t> capsules</a:t>
            </a:r>
          </a:p>
          <a:p>
            <a:endParaRPr lang="nl-NL">
              <a:solidFill>
                <a:srgbClr val="0070C0"/>
              </a:solidFill>
            </a:endParaRPr>
          </a:p>
          <a:p>
            <a:r>
              <a:rPr lang="nl-NL">
                <a:solidFill>
                  <a:srgbClr val="0070C0"/>
                </a:solidFill>
              </a:rPr>
              <a:t>2. Hoe lang houdt het effect van opioïden ongeveer aan? Zoek dit op voor:</a:t>
            </a:r>
          </a:p>
          <a:p>
            <a:pPr marL="573300" lvl="1" indent="-342900">
              <a:buFont typeface="+mj-lt"/>
              <a:buAutoNum type="alphaLcParenR"/>
            </a:pPr>
            <a:r>
              <a:rPr lang="nl-NL" err="1">
                <a:solidFill>
                  <a:srgbClr val="0070C0"/>
                </a:solidFill>
              </a:rPr>
              <a:t>oxycodon</a:t>
            </a:r>
            <a:r>
              <a:rPr lang="nl-NL">
                <a:solidFill>
                  <a:srgbClr val="0070C0"/>
                </a:solidFill>
              </a:rPr>
              <a:t> regulier</a:t>
            </a:r>
          </a:p>
          <a:p>
            <a:pPr marL="573300" lvl="1" indent="-342900">
              <a:buFont typeface="+mj-lt"/>
              <a:buAutoNum type="alphaLcParenR"/>
            </a:pPr>
            <a:r>
              <a:rPr lang="nl-NL" err="1">
                <a:solidFill>
                  <a:srgbClr val="0070C0"/>
                </a:solidFill>
              </a:rPr>
              <a:t>oxycodon</a:t>
            </a:r>
            <a:r>
              <a:rPr lang="nl-NL">
                <a:solidFill>
                  <a:srgbClr val="0070C0"/>
                </a:solidFill>
              </a:rPr>
              <a:t> </a:t>
            </a:r>
            <a:r>
              <a:rPr lang="nl-NL" err="1">
                <a:solidFill>
                  <a:srgbClr val="0070C0"/>
                </a:solidFill>
              </a:rPr>
              <a:t>mga</a:t>
            </a:r>
            <a:endParaRPr lang="nl-NL">
              <a:solidFill>
                <a:srgbClr val="0070C0"/>
              </a:solidFill>
            </a:endParaRPr>
          </a:p>
          <a:p>
            <a:pPr marL="573300" lvl="1" indent="-342900">
              <a:buFont typeface="+mj-lt"/>
              <a:buAutoNum type="alphaLcParenR"/>
            </a:pPr>
            <a:r>
              <a:rPr lang="nl-NL" err="1">
                <a:solidFill>
                  <a:srgbClr val="0070C0"/>
                </a:solidFill>
              </a:rPr>
              <a:t>fentanylpleister</a:t>
            </a:r>
            <a:endParaRPr lang="nl-NL">
              <a:solidFill>
                <a:srgbClr val="0070C0"/>
              </a:solidFill>
            </a:endParaRPr>
          </a:p>
          <a:p>
            <a:pPr marL="573300" lvl="1" indent="-342900">
              <a:buFont typeface="+mj-lt"/>
              <a:buAutoNum type="alphaLcParenR"/>
            </a:pPr>
            <a:r>
              <a:rPr lang="nl-NL">
                <a:solidFill>
                  <a:srgbClr val="0070C0"/>
                </a:solidFill>
              </a:rPr>
              <a:t>buprenorfinepleister</a:t>
            </a:r>
          </a:p>
        </p:txBody>
      </p:sp>
    </p:spTree>
    <p:extLst>
      <p:ext uri="{BB962C8B-B14F-4D97-AF65-F5344CB8AC3E}">
        <p14:creationId xmlns:p14="http://schemas.microsoft.com/office/powerpoint/2010/main" val="9241780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ECB5D8-EDF2-4D99-AF43-18CBC6C1ACBD}"/>
              </a:ext>
            </a:extLst>
          </p:cNvPr>
          <p:cNvSpPr>
            <a:spLocks noGrp="1"/>
          </p:cNvSpPr>
          <p:nvPr>
            <p:ph type="title"/>
          </p:nvPr>
        </p:nvSpPr>
        <p:spPr/>
        <p:txBody>
          <a:bodyPr/>
          <a:lstStyle/>
          <a:p>
            <a:r>
              <a:rPr lang="nl-NL"/>
              <a:t>Preparaatkeuze</a:t>
            </a:r>
          </a:p>
        </p:txBody>
      </p:sp>
      <p:sp>
        <p:nvSpPr>
          <p:cNvPr id="3" name="Tijdelijke aanduiding voor inhoud 2">
            <a:extLst>
              <a:ext uri="{FF2B5EF4-FFF2-40B4-BE49-F238E27FC236}">
                <a16:creationId xmlns:a16="http://schemas.microsoft.com/office/drawing/2014/main" id="{8B06FA47-9CE9-4149-B088-A66E2941782E}"/>
              </a:ext>
            </a:extLst>
          </p:cNvPr>
          <p:cNvSpPr>
            <a:spLocks noGrp="1"/>
          </p:cNvSpPr>
          <p:nvPr>
            <p:ph idx="1"/>
          </p:nvPr>
        </p:nvSpPr>
        <p:spPr/>
        <p:txBody>
          <a:bodyPr/>
          <a:lstStyle/>
          <a:p>
            <a:endParaRPr lang="nl-NL"/>
          </a:p>
          <a:p>
            <a:r>
              <a:rPr lang="nl-NL"/>
              <a:t>Risicoprofiel bepaalt keuze voor kort of langwerkend oraal preparaat</a:t>
            </a:r>
          </a:p>
          <a:p>
            <a:pPr marL="285750" indent="-285750">
              <a:buFont typeface="Arial" panose="020B0604020202020204" pitchFamily="34" charset="0"/>
              <a:buChar char="•"/>
            </a:pPr>
            <a:r>
              <a:rPr lang="nl-NL"/>
              <a:t>Postoperatieve/acute setting? </a:t>
            </a:r>
            <a:r>
              <a:rPr lang="nl-NL" b="1"/>
              <a:t>Kortwerkend</a:t>
            </a:r>
            <a:r>
              <a:rPr lang="nl-NL"/>
              <a:t> preparaat</a:t>
            </a:r>
          </a:p>
          <a:p>
            <a:pPr marL="285750" indent="-285750">
              <a:buFont typeface="Arial" panose="020B0604020202020204" pitchFamily="34" charset="0"/>
              <a:buChar char="•"/>
            </a:pPr>
            <a:r>
              <a:rPr lang="nl-NL"/>
              <a:t>Oncologische patiënt? </a:t>
            </a:r>
            <a:r>
              <a:rPr lang="nl-NL" b="1"/>
              <a:t>Titreren</a:t>
            </a:r>
            <a:r>
              <a:rPr lang="nl-NL"/>
              <a:t> op basis van </a:t>
            </a:r>
            <a:r>
              <a:rPr lang="nl-NL" b="1"/>
              <a:t>kortwerkend</a:t>
            </a:r>
            <a:r>
              <a:rPr lang="nl-NL"/>
              <a:t> preparaat</a:t>
            </a:r>
          </a:p>
          <a:p>
            <a:pPr marL="285750" indent="-285750">
              <a:buFont typeface="Arial" panose="020B0604020202020204" pitchFamily="34" charset="0"/>
              <a:buChar char="•"/>
            </a:pPr>
            <a:r>
              <a:rPr lang="nl-NL"/>
              <a:t>Verslavingsrisico? </a:t>
            </a:r>
            <a:r>
              <a:rPr lang="nl-NL" b="1"/>
              <a:t>Langwerkend</a:t>
            </a:r>
            <a:r>
              <a:rPr lang="nl-NL"/>
              <a:t> preparaat</a:t>
            </a:r>
          </a:p>
          <a:p>
            <a:endParaRPr lang="nl-NL"/>
          </a:p>
          <a:p>
            <a:r>
              <a:rPr lang="nl-NL"/>
              <a:t>Snelwerkende </a:t>
            </a:r>
            <a:r>
              <a:rPr lang="nl-NL" err="1"/>
              <a:t>fentanylpreparaten</a:t>
            </a:r>
            <a:r>
              <a:rPr lang="nl-NL"/>
              <a:t> </a:t>
            </a:r>
            <a:r>
              <a:rPr lang="nl-NL">
                <a:sym typeface="Wingdings" panose="05000000000000000000" pitchFamily="2" charset="2"/>
              </a:rPr>
              <a:t> farmacokinetiek vergelijkbaar met heroïne</a:t>
            </a:r>
          </a:p>
          <a:p>
            <a:pPr marL="285750" indent="-285750">
              <a:buFont typeface="Arial" panose="020B0604020202020204" pitchFamily="34" charset="0"/>
              <a:buChar char="•"/>
            </a:pPr>
            <a:r>
              <a:rPr lang="nl-NL">
                <a:sym typeface="Wingdings" panose="05000000000000000000" pitchFamily="2" charset="2"/>
              </a:rPr>
              <a:t>Alleen geregistreerd naast een langwerkende opioïde</a:t>
            </a:r>
          </a:p>
          <a:p>
            <a:pPr marL="285750" indent="-285750">
              <a:buFont typeface="Arial" panose="020B0604020202020204" pitchFamily="34" charset="0"/>
              <a:buChar char="•"/>
            </a:pPr>
            <a:r>
              <a:rPr lang="nl-NL" u="sng">
                <a:sym typeface="Wingdings" panose="05000000000000000000" pitchFamily="2" charset="2"/>
              </a:rPr>
              <a:t>N</a:t>
            </a:r>
            <a:r>
              <a:rPr lang="nl-NL" u="sng"/>
              <a:t>ooit</a:t>
            </a:r>
            <a:r>
              <a:rPr lang="nl-NL"/>
              <a:t> in eigen beheer, tenzij levenseinde dichtbij is</a:t>
            </a:r>
          </a:p>
          <a:p>
            <a:endParaRPr lang="nl-NL"/>
          </a:p>
        </p:txBody>
      </p:sp>
    </p:spTree>
    <p:extLst>
      <p:ext uri="{BB962C8B-B14F-4D97-AF65-F5344CB8AC3E}">
        <p14:creationId xmlns:p14="http://schemas.microsoft.com/office/powerpoint/2010/main" val="30531222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9093529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69E13D-1041-4856-B124-4E58371ACCBF}"/>
              </a:ext>
            </a:extLst>
          </p:cNvPr>
          <p:cNvSpPr>
            <a:spLocks noGrp="1"/>
          </p:cNvSpPr>
          <p:nvPr>
            <p:ph type="title"/>
          </p:nvPr>
        </p:nvSpPr>
        <p:spPr/>
        <p:txBody>
          <a:bodyPr/>
          <a:lstStyle/>
          <a:p>
            <a:r>
              <a:rPr lang="nl-NL"/>
              <a:t>Bij wie afbouwen?</a:t>
            </a:r>
          </a:p>
        </p:txBody>
      </p:sp>
      <p:sp>
        <p:nvSpPr>
          <p:cNvPr id="3" name="Tijdelijke aanduiding voor inhoud 2">
            <a:extLst>
              <a:ext uri="{FF2B5EF4-FFF2-40B4-BE49-F238E27FC236}">
                <a16:creationId xmlns:a16="http://schemas.microsoft.com/office/drawing/2014/main" id="{CC43491E-171C-4E4E-8366-7C9390083658}"/>
              </a:ext>
            </a:extLst>
          </p:cNvPr>
          <p:cNvSpPr>
            <a:spLocks noGrp="1"/>
          </p:cNvSpPr>
          <p:nvPr>
            <p:ph idx="1"/>
          </p:nvPr>
        </p:nvSpPr>
        <p:spPr/>
        <p:txBody>
          <a:bodyPr/>
          <a:lstStyle/>
          <a:p>
            <a:pPr marL="342900" indent="-342900">
              <a:buFont typeface="Arial" panose="020B0604020202020204" pitchFamily="34" charset="0"/>
              <a:buChar char="•"/>
            </a:pPr>
            <a:endParaRPr lang="nl-NL"/>
          </a:p>
          <a:p>
            <a:pPr marL="342900" indent="-342900">
              <a:buFont typeface="Arial" panose="020B0604020202020204" pitchFamily="34" charset="0"/>
              <a:buChar char="•"/>
            </a:pPr>
            <a:r>
              <a:rPr lang="nl-NL"/>
              <a:t>Wens van de patiënt</a:t>
            </a:r>
          </a:p>
          <a:p>
            <a:pPr marL="342900" indent="-342900">
              <a:buFont typeface="Arial" panose="020B0604020202020204" pitchFamily="34" charset="0"/>
              <a:buChar char="•"/>
            </a:pPr>
            <a:r>
              <a:rPr lang="nl-NL"/>
              <a:t>Als de oorzaak van acute pijn niet meer aanwezig is</a:t>
            </a:r>
          </a:p>
          <a:p>
            <a:pPr marL="342900" indent="-342900">
              <a:buFont typeface="Arial" panose="020B0604020202020204" pitchFamily="34" charset="0"/>
              <a:buChar char="•"/>
            </a:pPr>
            <a:r>
              <a:rPr lang="nl-NL"/>
              <a:t>Disbalans tussen pijnstilling en bijwerkingen</a:t>
            </a:r>
          </a:p>
        </p:txBody>
      </p:sp>
    </p:spTree>
    <p:extLst>
      <p:ext uri="{BB962C8B-B14F-4D97-AF65-F5344CB8AC3E}">
        <p14:creationId xmlns:p14="http://schemas.microsoft.com/office/powerpoint/2010/main" val="42682056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ED3521-71B0-4CA1-84E4-5F485D33D9D9}"/>
              </a:ext>
            </a:extLst>
          </p:cNvPr>
          <p:cNvSpPr>
            <a:spLocks noGrp="1"/>
          </p:cNvSpPr>
          <p:nvPr>
            <p:ph type="title"/>
          </p:nvPr>
        </p:nvSpPr>
        <p:spPr/>
        <p:txBody>
          <a:bodyPr/>
          <a:lstStyle/>
          <a:p>
            <a:r>
              <a:rPr lang="nl-NL"/>
              <a:t>Vuistregels bij afbouwen</a:t>
            </a:r>
          </a:p>
        </p:txBody>
      </p:sp>
      <p:sp>
        <p:nvSpPr>
          <p:cNvPr id="3" name="Tijdelijke aanduiding voor inhoud 2">
            <a:extLst>
              <a:ext uri="{FF2B5EF4-FFF2-40B4-BE49-F238E27FC236}">
                <a16:creationId xmlns:a16="http://schemas.microsoft.com/office/drawing/2014/main" id="{D2EBC805-09BC-4031-9A26-B0456D431FF3}"/>
              </a:ext>
            </a:extLst>
          </p:cNvPr>
          <p:cNvSpPr>
            <a:spLocks noGrp="1"/>
          </p:cNvSpPr>
          <p:nvPr>
            <p:ph idx="1"/>
          </p:nvPr>
        </p:nvSpPr>
        <p:spPr/>
        <p:txBody>
          <a:bodyPr/>
          <a:lstStyle/>
          <a:p>
            <a:pPr marL="342900" indent="-342900">
              <a:buFont typeface="Arial" panose="020B0604020202020204" pitchFamily="34" charset="0"/>
              <a:buChar char="•"/>
            </a:pPr>
            <a:endParaRPr lang="nl-NL"/>
          </a:p>
          <a:p>
            <a:pPr marL="342900" indent="-342900">
              <a:buFont typeface="Arial" panose="020B0604020202020204" pitchFamily="34" charset="0"/>
              <a:buChar char="•"/>
            </a:pPr>
            <a:r>
              <a:rPr lang="nl-NL"/>
              <a:t>Breng voorraad bij mensen thuis in kaart, voorkom doorgebruik.</a:t>
            </a:r>
          </a:p>
          <a:p>
            <a:pPr marL="342900" indent="-342900">
              <a:buFont typeface="Arial" panose="020B0604020202020204" pitchFamily="34" charset="0"/>
              <a:buChar char="•"/>
            </a:pPr>
            <a:r>
              <a:rPr lang="nl-NL"/>
              <a:t>Verlaag als startpunt de dosering eens per week.</a:t>
            </a:r>
          </a:p>
          <a:p>
            <a:pPr marL="342900" indent="-342900">
              <a:buFont typeface="Arial" panose="020B0604020202020204" pitchFamily="34" charset="0"/>
              <a:buChar char="•"/>
            </a:pPr>
            <a:r>
              <a:rPr lang="nl-NL"/>
              <a:t>Treden na doseringsverlaging veel klachten op?</a:t>
            </a:r>
          </a:p>
          <a:p>
            <a:pPr marL="800100" lvl="1" indent="-342900">
              <a:buFont typeface="Arial" panose="020B0604020202020204" pitchFamily="34" charset="0"/>
              <a:buChar char="•"/>
            </a:pPr>
            <a:r>
              <a:rPr lang="nl-NL">
                <a:solidFill>
                  <a:srgbClr val="000000"/>
                </a:solidFill>
              </a:rPr>
              <a:t>verleng dan het interval tussen de doseringsverlagingen</a:t>
            </a:r>
          </a:p>
          <a:p>
            <a:pPr marL="800100" lvl="1" indent="-342900">
              <a:buFont typeface="Arial" panose="020B0604020202020204" pitchFamily="34" charset="0"/>
              <a:buChar char="•"/>
            </a:pPr>
            <a:r>
              <a:rPr lang="nl-NL">
                <a:solidFill>
                  <a:srgbClr val="000000"/>
                </a:solidFill>
              </a:rPr>
              <a:t>verklein de afbouwstappen</a:t>
            </a:r>
          </a:p>
          <a:p>
            <a:pPr marL="342900" indent="-342900">
              <a:buFont typeface="Arial" panose="020B0604020202020204" pitchFamily="34" charset="0"/>
              <a:buChar char="•"/>
            </a:pPr>
            <a:r>
              <a:rPr lang="nl-NL"/>
              <a:t>Verhoog bij klachten de dosering niet, maar gebruik dezelfde dosering wat langer door.</a:t>
            </a:r>
          </a:p>
          <a:p>
            <a:pPr marL="342900" indent="-342900">
              <a:buFont typeface="Arial" panose="020B0604020202020204" pitchFamily="34" charset="0"/>
              <a:buChar char="•"/>
            </a:pPr>
            <a:r>
              <a:rPr lang="nl-NL"/>
              <a:t>Geen opioïden als zonodig medicatie.</a:t>
            </a:r>
          </a:p>
          <a:p>
            <a:pPr marL="342900" indent="-342900">
              <a:buFont typeface="Arial" panose="020B0604020202020204" pitchFamily="34" charset="0"/>
              <a:buChar char="•"/>
            </a:pPr>
            <a:r>
              <a:rPr lang="nl-NL"/>
              <a:t>Verkort het afleverinterval bij tekenen van misbruik.</a:t>
            </a:r>
          </a:p>
          <a:p>
            <a:endParaRPr lang="nl-NL"/>
          </a:p>
        </p:txBody>
      </p:sp>
    </p:spTree>
    <p:extLst>
      <p:ext uri="{BB962C8B-B14F-4D97-AF65-F5344CB8AC3E}">
        <p14:creationId xmlns:p14="http://schemas.microsoft.com/office/powerpoint/2010/main" val="21706502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Afbouwschema’s (1)</a:t>
            </a:r>
          </a:p>
        </p:txBody>
      </p:sp>
      <p:sp>
        <p:nvSpPr>
          <p:cNvPr id="3" name="Tijdelijke aanduiding voor inhoud 2"/>
          <p:cNvSpPr>
            <a:spLocks noGrp="1"/>
          </p:cNvSpPr>
          <p:nvPr>
            <p:ph idx="1"/>
          </p:nvPr>
        </p:nvSpPr>
        <p:spPr/>
        <p:txBody>
          <a:bodyPr/>
          <a:lstStyle/>
          <a:p>
            <a:endParaRPr lang="nl-NL"/>
          </a:p>
          <a:p>
            <a:r>
              <a:rPr lang="nl-NL"/>
              <a:t>Afbouwschema individuele patiënt is afhankelijk van:</a:t>
            </a:r>
          </a:p>
          <a:p>
            <a:pPr marL="342900" indent="-342900">
              <a:buFont typeface="Arial" panose="020B0604020202020204" pitchFamily="34" charset="0"/>
              <a:buChar char="•"/>
            </a:pPr>
            <a:r>
              <a:rPr lang="nl-NL"/>
              <a:t>reden van afbouwen</a:t>
            </a:r>
          </a:p>
          <a:p>
            <a:pPr marL="342900" indent="-342900">
              <a:buFont typeface="Arial" panose="020B0604020202020204" pitchFamily="34" charset="0"/>
              <a:buChar char="•"/>
            </a:pPr>
            <a:r>
              <a:rPr lang="nl-NL"/>
              <a:t>aan- of afwezigheid van pijn</a:t>
            </a:r>
          </a:p>
          <a:p>
            <a:pPr marL="342900" indent="-342900">
              <a:buFont typeface="Arial" panose="020B0604020202020204" pitchFamily="34" charset="0"/>
              <a:buChar char="•"/>
            </a:pPr>
            <a:r>
              <a:rPr lang="nl-NL"/>
              <a:t>dosis en duur van het gebruik</a:t>
            </a:r>
          </a:p>
          <a:p>
            <a:pPr marL="342900" indent="-342900">
              <a:buFont typeface="Arial" panose="020B0604020202020204" pitchFamily="34" charset="0"/>
              <a:buChar char="•"/>
            </a:pPr>
            <a:r>
              <a:rPr lang="nl-NL"/>
              <a:t>mogelijk aanwezige somatische en psychiatrische comorbiditeit</a:t>
            </a:r>
          </a:p>
          <a:p>
            <a:pPr marL="342900" indent="-342900">
              <a:buFont typeface="Arial" panose="020B0604020202020204" pitchFamily="34" charset="0"/>
              <a:buChar char="•"/>
            </a:pPr>
            <a:r>
              <a:rPr lang="nl-NL"/>
              <a:t>voorkeur van de patiënt</a:t>
            </a:r>
          </a:p>
          <a:p>
            <a:endParaRPr lang="nl-NL"/>
          </a:p>
          <a:p>
            <a:r>
              <a:rPr lang="nl-NL"/>
              <a:t>Vaak afbouwen met voorgeschreven opioïden</a:t>
            </a:r>
          </a:p>
          <a:p>
            <a:r>
              <a:rPr lang="nl-NL"/>
              <a:t>Soms roteren naar opioïd met langere werkingsduur</a:t>
            </a:r>
          </a:p>
          <a:p>
            <a:endParaRPr lang="nl-NL"/>
          </a:p>
        </p:txBody>
      </p:sp>
    </p:spTree>
    <p:extLst>
      <p:ext uri="{BB962C8B-B14F-4D97-AF65-F5344CB8AC3E}">
        <p14:creationId xmlns:p14="http://schemas.microsoft.com/office/powerpoint/2010/main" val="331650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Afbouwschema’s (2)</a:t>
            </a:r>
          </a:p>
        </p:txBody>
      </p:sp>
      <p:sp>
        <p:nvSpPr>
          <p:cNvPr id="3" name="Tijdelijke aanduiding voor inhoud 2"/>
          <p:cNvSpPr>
            <a:spLocks noGrp="1"/>
          </p:cNvSpPr>
          <p:nvPr>
            <p:ph idx="1"/>
          </p:nvPr>
        </p:nvSpPr>
        <p:spPr/>
        <p:txBody>
          <a:bodyPr/>
          <a:lstStyle/>
          <a:p>
            <a:endParaRPr lang="nl-NL"/>
          </a:p>
          <a:p>
            <a:r>
              <a:rPr lang="nl-NL"/>
              <a:t>Op basis van internationale literatuur en klinische ervaringen:</a:t>
            </a:r>
          </a:p>
          <a:p>
            <a:pPr marL="457200" indent="-457200">
              <a:buAutoNum type="arabicPeriod"/>
            </a:pPr>
            <a:r>
              <a:rPr lang="nl-NL"/>
              <a:t>snel afbouwschema</a:t>
            </a:r>
          </a:p>
          <a:p>
            <a:r>
              <a:rPr lang="nl-NL"/>
              <a:t>	per week verlagen met 20 tot 25% van de vorige dosering</a:t>
            </a:r>
          </a:p>
          <a:p>
            <a:pPr marL="457200" indent="-457200">
              <a:buFont typeface="+mj-lt"/>
              <a:buAutoNum type="arabicPeriod" startAt="2"/>
            </a:pPr>
            <a:r>
              <a:rPr lang="nl-NL"/>
              <a:t>langzaam afbouwschema</a:t>
            </a:r>
          </a:p>
          <a:p>
            <a:r>
              <a:rPr lang="nl-NL"/>
              <a:t>	per week verlagen met 10 tot 15% van de vorige dosering</a:t>
            </a:r>
          </a:p>
          <a:p>
            <a:endParaRPr lang="nl-NL"/>
          </a:p>
          <a:p>
            <a:r>
              <a:rPr lang="nl-NL"/>
              <a:t>Praktisch:</a:t>
            </a:r>
          </a:p>
          <a:p>
            <a:pPr marL="342900" indent="-342900">
              <a:buFont typeface="Arial" panose="020B0604020202020204" pitchFamily="34" charset="0"/>
              <a:buChar char="•"/>
            </a:pPr>
            <a:r>
              <a:rPr lang="nl-NL"/>
              <a:t>Afbouwen met geregistreerde en beschikbare sterktes</a:t>
            </a:r>
          </a:p>
          <a:p>
            <a:pPr marL="800100" lvl="1" indent="-342900">
              <a:buFont typeface="Arial" panose="020B0604020202020204" pitchFamily="34" charset="0"/>
              <a:buChar char="•"/>
            </a:pPr>
            <a:r>
              <a:rPr lang="nl-NL">
                <a:solidFill>
                  <a:srgbClr val="000000"/>
                </a:solidFill>
              </a:rPr>
              <a:t>Laatste afbouwstappen kunnen groter zijn dan genoemde percentages</a:t>
            </a:r>
          </a:p>
          <a:p>
            <a:pPr marL="342900" indent="-342900">
              <a:buFont typeface="Arial" panose="020B0604020202020204" pitchFamily="34" charset="0"/>
              <a:buChar char="•"/>
            </a:pPr>
            <a:r>
              <a:rPr lang="nl-NL"/>
              <a:t>Knippen </a:t>
            </a:r>
            <a:r>
              <a:rPr lang="nl-NL" err="1"/>
              <a:t>buprenofine</a:t>
            </a:r>
            <a:r>
              <a:rPr lang="nl-NL"/>
              <a:t>- en </a:t>
            </a:r>
            <a:r>
              <a:rPr lang="nl-NL" err="1"/>
              <a:t>fentanylpleisters</a:t>
            </a:r>
            <a:endParaRPr lang="nl-NL"/>
          </a:p>
        </p:txBody>
      </p:sp>
    </p:spTree>
    <p:extLst>
      <p:ext uri="{BB962C8B-B14F-4D97-AF65-F5344CB8AC3E}">
        <p14:creationId xmlns:p14="http://schemas.microsoft.com/office/powerpoint/2010/main" val="251547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1398CA-EFA4-4584-B500-3D1389FF2560}"/>
              </a:ext>
            </a:extLst>
          </p:cNvPr>
          <p:cNvSpPr>
            <a:spLocks noGrp="1"/>
          </p:cNvSpPr>
          <p:nvPr>
            <p:ph type="title"/>
          </p:nvPr>
        </p:nvSpPr>
        <p:spPr/>
        <p:txBody>
          <a:bodyPr/>
          <a:lstStyle/>
          <a:p>
            <a:r>
              <a:rPr lang="nl-NL"/>
              <a:t>Voorbeeldschema</a:t>
            </a:r>
          </a:p>
        </p:txBody>
      </p:sp>
      <p:sp>
        <p:nvSpPr>
          <p:cNvPr id="3" name="Tijdelijke aanduiding voor inhoud 2">
            <a:extLst>
              <a:ext uri="{FF2B5EF4-FFF2-40B4-BE49-F238E27FC236}">
                <a16:creationId xmlns:a16="http://schemas.microsoft.com/office/drawing/2014/main" id="{A400DE96-FE94-4E80-9B79-BEBF0BC29764}"/>
              </a:ext>
            </a:extLst>
          </p:cNvPr>
          <p:cNvSpPr>
            <a:spLocks noGrp="1"/>
          </p:cNvSpPr>
          <p:nvPr>
            <p:ph idx="1"/>
          </p:nvPr>
        </p:nvSpPr>
        <p:spPr/>
        <p:txBody>
          <a:bodyPr/>
          <a:lstStyle/>
          <a:p>
            <a:r>
              <a:rPr lang="nl-NL"/>
              <a:t>Afbouwschema’s in </a:t>
            </a:r>
            <a:r>
              <a:rPr lang="nl-NL" i="1"/>
              <a:t>Handreiking afbouw opioïden </a:t>
            </a:r>
            <a:r>
              <a:rPr lang="nl-NL"/>
              <a:t>zijn voorbeeldschema’s</a:t>
            </a:r>
          </a:p>
          <a:p>
            <a:endParaRPr lang="nl-NL"/>
          </a:p>
          <a:p>
            <a:endParaRPr lang="nl-NL"/>
          </a:p>
        </p:txBody>
      </p:sp>
      <p:graphicFrame>
        <p:nvGraphicFramePr>
          <p:cNvPr id="4" name="Tabel 4">
            <a:extLst>
              <a:ext uri="{FF2B5EF4-FFF2-40B4-BE49-F238E27FC236}">
                <a16:creationId xmlns:a16="http://schemas.microsoft.com/office/drawing/2014/main" id="{605A2C6B-73A8-40E3-BC05-AAAEE488FF35}"/>
              </a:ext>
            </a:extLst>
          </p:cNvPr>
          <p:cNvGraphicFramePr>
            <a:graphicFrameLocks noGrp="1"/>
          </p:cNvGraphicFramePr>
          <p:nvPr>
            <p:extLst>
              <p:ext uri="{D42A27DB-BD31-4B8C-83A1-F6EECF244321}">
                <p14:modId xmlns:p14="http://schemas.microsoft.com/office/powerpoint/2010/main" val="645630478"/>
              </p:ext>
            </p:extLst>
          </p:nvPr>
        </p:nvGraphicFramePr>
        <p:xfrm>
          <a:off x="883955" y="2150908"/>
          <a:ext cx="10424090" cy="3004150"/>
        </p:xfrm>
        <a:graphic>
          <a:graphicData uri="http://schemas.openxmlformats.org/drawingml/2006/table">
            <a:tbl>
              <a:tblPr firstRow="1" bandRow="1">
                <a:tableStyleId>{5C22544A-7EE6-4342-B048-85BDC9FD1C3A}</a:tableStyleId>
              </a:tblPr>
              <a:tblGrid>
                <a:gridCol w="2903256">
                  <a:extLst>
                    <a:ext uri="{9D8B030D-6E8A-4147-A177-3AD203B41FA5}">
                      <a16:colId xmlns:a16="http://schemas.microsoft.com/office/drawing/2014/main" val="2482406789"/>
                    </a:ext>
                  </a:extLst>
                </a:gridCol>
                <a:gridCol w="1841326">
                  <a:extLst>
                    <a:ext uri="{9D8B030D-6E8A-4147-A177-3AD203B41FA5}">
                      <a16:colId xmlns:a16="http://schemas.microsoft.com/office/drawing/2014/main" val="2106167214"/>
                    </a:ext>
                  </a:extLst>
                </a:gridCol>
                <a:gridCol w="1052187">
                  <a:extLst>
                    <a:ext uri="{9D8B030D-6E8A-4147-A177-3AD203B41FA5}">
                      <a16:colId xmlns:a16="http://schemas.microsoft.com/office/drawing/2014/main" val="2718932710"/>
                    </a:ext>
                  </a:extLst>
                </a:gridCol>
                <a:gridCol w="2718148">
                  <a:extLst>
                    <a:ext uri="{9D8B030D-6E8A-4147-A177-3AD203B41FA5}">
                      <a16:colId xmlns:a16="http://schemas.microsoft.com/office/drawing/2014/main" val="3011531384"/>
                    </a:ext>
                  </a:extLst>
                </a:gridCol>
                <a:gridCol w="1909173">
                  <a:extLst>
                    <a:ext uri="{9D8B030D-6E8A-4147-A177-3AD203B41FA5}">
                      <a16:colId xmlns:a16="http://schemas.microsoft.com/office/drawing/2014/main" val="888830297"/>
                    </a:ext>
                  </a:extLst>
                </a:gridCol>
              </a:tblGrid>
              <a:tr h="671140">
                <a:tc>
                  <a:txBody>
                    <a:bodyPr/>
                    <a:lstStyle/>
                    <a:p>
                      <a:pPr algn="ctr"/>
                      <a:r>
                        <a:rPr lang="nl-NL" err="1"/>
                        <a:t>Oxycodon</a:t>
                      </a:r>
                      <a:r>
                        <a:rPr lang="nl-NL"/>
                        <a:t> </a:t>
                      </a:r>
                      <a:r>
                        <a:rPr lang="nl-NL" err="1"/>
                        <a:t>mga</a:t>
                      </a:r>
                      <a:r>
                        <a:rPr lang="nl-NL"/>
                        <a:t> stap</a:t>
                      </a:r>
                    </a:p>
                  </a:txBody>
                  <a:tcPr/>
                </a:tc>
                <a:tc>
                  <a:txBody>
                    <a:bodyPr/>
                    <a:lstStyle/>
                    <a:p>
                      <a:r>
                        <a:rPr lang="nl-NL"/>
                        <a:t>snel schema</a:t>
                      </a:r>
                    </a:p>
                  </a:txBody>
                  <a:tcPr/>
                </a:tc>
                <a:tc>
                  <a:txBody>
                    <a:bodyPr/>
                    <a:lstStyle/>
                    <a:p>
                      <a:endParaRPr lang="nl-NL"/>
                    </a:p>
                  </a:txBody>
                  <a:tcPr/>
                </a:tc>
                <a:tc>
                  <a:txBody>
                    <a:bodyPr/>
                    <a:lstStyle/>
                    <a:p>
                      <a:pPr algn="ctr"/>
                      <a:r>
                        <a:rPr lang="nl-NL"/>
                        <a:t>Oxycodon </a:t>
                      </a:r>
                      <a:r>
                        <a:rPr lang="nl-NL" err="1"/>
                        <a:t>mga</a:t>
                      </a:r>
                      <a:r>
                        <a:rPr lang="nl-NL"/>
                        <a:t> stap</a:t>
                      </a:r>
                    </a:p>
                  </a:txBody>
                  <a:tcPr/>
                </a:tc>
                <a:tc>
                  <a:txBody>
                    <a:bodyPr/>
                    <a:lstStyle/>
                    <a:p>
                      <a:r>
                        <a:rPr lang="nl-NL"/>
                        <a:t>langzaam schema</a:t>
                      </a:r>
                    </a:p>
                  </a:txBody>
                  <a:tcPr/>
                </a:tc>
                <a:extLst>
                  <a:ext uri="{0D108BD9-81ED-4DB2-BD59-A6C34878D82A}">
                    <a16:rowId xmlns:a16="http://schemas.microsoft.com/office/drawing/2014/main" val="2865434843"/>
                  </a:ext>
                </a:extLst>
              </a:tr>
              <a:tr h="388835">
                <a:tc>
                  <a:txBody>
                    <a:bodyPr/>
                    <a:lstStyle/>
                    <a:p>
                      <a:pPr algn="ctr"/>
                      <a:r>
                        <a:rPr lang="nl-NL"/>
                        <a:t>1</a:t>
                      </a:r>
                    </a:p>
                  </a:txBody>
                  <a:tcPr/>
                </a:tc>
                <a:tc>
                  <a:txBody>
                    <a:bodyPr/>
                    <a:lstStyle/>
                    <a:p>
                      <a:r>
                        <a:rPr lang="nl-NL"/>
                        <a:t>2 </a:t>
                      </a:r>
                      <a:r>
                        <a:rPr lang="nl-NL" err="1"/>
                        <a:t>dd</a:t>
                      </a:r>
                      <a:r>
                        <a:rPr lang="nl-NL"/>
                        <a:t> 15 mg</a:t>
                      </a:r>
                    </a:p>
                  </a:txBody>
                  <a:tcPr/>
                </a:tc>
                <a:tc>
                  <a:txBody>
                    <a:bodyPr/>
                    <a:lstStyle/>
                    <a:p>
                      <a:endParaRPr lang="nl-NL"/>
                    </a:p>
                  </a:txBody>
                  <a:tcPr/>
                </a:tc>
                <a:tc>
                  <a:txBody>
                    <a:bodyPr/>
                    <a:lstStyle/>
                    <a:p>
                      <a:pPr algn="ctr"/>
                      <a:r>
                        <a:rPr lang="nl-NL"/>
                        <a:t>1</a:t>
                      </a:r>
                    </a:p>
                  </a:txBody>
                  <a:tcPr/>
                </a:tc>
                <a:tc>
                  <a:txBody>
                    <a:bodyPr/>
                    <a:lstStyle/>
                    <a:p>
                      <a:r>
                        <a:rPr lang="nl-NL"/>
                        <a:t>2 </a:t>
                      </a:r>
                      <a:r>
                        <a:rPr lang="nl-NL" err="1"/>
                        <a:t>dd</a:t>
                      </a:r>
                      <a:r>
                        <a:rPr lang="nl-NL"/>
                        <a:t> 15 mg</a:t>
                      </a:r>
                    </a:p>
                  </a:txBody>
                  <a:tcPr/>
                </a:tc>
                <a:extLst>
                  <a:ext uri="{0D108BD9-81ED-4DB2-BD59-A6C34878D82A}">
                    <a16:rowId xmlns:a16="http://schemas.microsoft.com/office/drawing/2014/main" val="3944989269"/>
                  </a:ext>
                </a:extLst>
              </a:tr>
              <a:tr h="388835">
                <a:tc>
                  <a:txBody>
                    <a:bodyPr/>
                    <a:lstStyle/>
                    <a:p>
                      <a:pPr algn="ctr"/>
                      <a:r>
                        <a:rPr lang="nl-NL"/>
                        <a:t>2</a:t>
                      </a:r>
                    </a:p>
                  </a:txBody>
                  <a:tcPr/>
                </a:tc>
                <a:tc>
                  <a:txBody>
                    <a:bodyPr/>
                    <a:lstStyle/>
                    <a:p>
                      <a:r>
                        <a:rPr lang="nl-NL"/>
                        <a:t>2 </a:t>
                      </a:r>
                      <a:r>
                        <a:rPr lang="nl-NL" err="1"/>
                        <a:t>dd</a:t>
                      </a:r>
                      <a:r>
                        <a:rPr lang="nl-NL"/>
                        <a:t> 10 mg</a:t>
                      </a:r>
                    </a:p>
                  </a:txBody>
                  <a:tcPr/>
                </a:tc>
                <a:tc>
                  <a:txBody>
                    <a:bodyPr/>
                    <a:lstStyle/>
                    <a:p>
                      <a:endParaRPr lang="nl-NL"/>
                    </a:p>
                  </a:txBody>
                  <a:tcPr/>
                </a:tc>
                <a:tc>
                  <a:txBody>
                    <a:bodyPr/>
                    <a:lstStyle/>
                    <a:p>
                      <a:pPr algn="ctr"/>
                      <a:r>
                        <a:rPr lang="nl-NL"/>
                        <a:t>2</a:t>
                      </a:r>
                    </a:p>
                  </a:txBody>
                  <a:tcPr/>
                </a:tc>
                <a:tc>
                  <a:txBody>
                    <a:bodyPr/>
                    <a:lstStyle/>
                    <a:p>
                      <a:r>
                        <a:rPr lang="nl-NL"/>
                        <a:t>2 </a:t>
                      </a:r>
                      <a:r>
                        <a:rPr lang="nl-NL" err="1"/>
                        <a:t>dd</a:t>
                      </a:r>
                      <a:r>
                        <a:rPr lang="nl-NL"/>
                        <a:t> 10 mg</a:t>
                      </a:r>
                    </a:p>
                  </a:txBody>
                  <a:tcPr/>
                </a:tc>
                <a:extLst>
                  <a:ext uri="{0D108BD9-81ED-4DB2-BD59-A6C34878D82A}">
                    <a16:rowId xmlns:a16="http://schemas.microsoft.com/office/drawing/2014/main" val="2831936902"/>
                  </a:ext>
                </a:extLst>
              </a:tr>
              <a:tr h="388835">
                <a:tc>
                  <a:txBody>
                    <a:bodyPr/>
                    <a:lstStyle/>
                    <a:p>
                      <a:pPr algn="ctr"/>
                      <a:r>
                        <a:rPr lang="nl-NL"/>
                        <a:t>3</a:t>
                      </a:r>
                    </a:p>
                  </a:txBody>
                  <a:tcPr/>
                </a:tc>
                <a:tc>
                  <a:txBody>
                    <a:bodyPr/>
                    <a:lstStyle/>
                    <a:p>
                      <a:r>
                        <a:rPr lang="nl-NL"/>
                        <a:t>2 </a:t>
                      </a:r>
                      <a:r>
                        <a:rPr lang="nl-NL" err="1"/>
                        <a:t>dd</a:t>
                      </a:r>
                      <a:r>
                        <a:rPr lang="nl-NL"/>
                        <a:t> 5 mg</a:t>
                      </a:r>
                    </a:p>
                  </a:txBody>
                  <a:tcPr/>
                </a:tc>
                <a:tc>
                  <a:txBody>
                    <a:bodyPr/>
                    <a:lstStyle/>
                    <a:p>
                      <a:endParaRPr lang="nl-NL"/>
                    </a:p>
                  </a:txBody>
                  <a:tcPr/>
                </a:tc>
                <a:tc>
                  <a:txBody>
                    <a:bodyPr/>
                    <a:lstStyle/>
                    <a:p>
                      <a:pPr algn="ctr"/>
                      <a:r>
                        <a:rPr lang="nl-NL"/>
                        <a:t>3</a:t>
                      </a:r>
                    </a:p>
                  </a:txBody>
                  <a:tcPr/>
                </a:tc>
                <a:tc>
                  <a:txBody>
                    <a:bodyPr/>
                    <a:lstStyle/>
                    <a:p>
                      <a:r>
                        <a:rPr lang="nl-NL"/>
                        <a:t>3 </a:t>
                      </a:r>
                      <a:r>
                        <a:rPr lang="nl-NL" err="1"/>
                        <a:t>dd</a:t>
                      </a:r>
                      <a:r>
                        <a:rPr lang="nl-NL"/>
                        <a:t> 5 mg</a:t>
                      </a:r>
                    </a:p>
                  </a:txBody>
                  <a:tcPr/>
                </a:tc>
                <a:extLst>
                  <a:ext uri="{0D108BD9-81ED-4DB2-BD59-A6C34878D82A}">
                    <a16:rowId xmlns:a16="http://schemas.microsoft.com/office/drawing/2014/main" val="2248915718"/>
                  </a:ext>
                </a:extLst>
              </a:tr>
              <a:tr h="388835">
                <a:tc>
                  <a:txBody>
                    <a:bodyPr/>
                    <a:lstStyle/>
                    <a:p>
                      <a:pPr algn="ctr"/>
                      <a:r>
                        <a:rPr lang="nl-NL"/>
                        <a:t>4</a:t>
                      </a:r>
                    </a:p>
                  </a:txBody>
                  <a:tcPr/>
                </a:tc>
                <a:tc>
                  <a:txBody>
                    <a:bodyPr/>
                    <a:lstStyle/>
                    <a:p>
                      <a:r>
                        <a:rPr lang="nl-NL"/>
                        <a:t>1 </a:t>
                      </a:r>
                      <a:r>
                        <a:rPr lang="nl-NL" err="1"/>
                        <a:t>dd</a:t>
                      </a:r>
                      <a:r>
                        <a:rPr lang="nl-NL"/>
                        <a:t> 5 mg</a:t>
                      </a:r>
                    </a:p>
                  </a:txBody>
                  <a:tcPr/>
                </a:tc>
                <a:tc>
                  <a:txBody>
                    <a:bodyPr/>
                    <a:lstStyle/>
                    <a:p>
                      <a:endParaRPr lang="nl-NL"/>
                    </a:p>
                  </a:txBody>
                  <a:tcPr/>
                </a:tc>
                <a:tc>
                  <a:txBody>
                    <a:bodyPr/>
                    <a:lstStyle/>
                    <a:p>
                      <a:pPr algn="ctr"/>
                      <a:r>
                        <a:rPr lang="nl-NL"/>
                        <a:t>4</a:t>
                      </a:r>
                    </a:p>
                  </a:txBody>
                  <a:tcPr/>
                </a:tc>
                <a:tc>
                  <a:txBody>
                    <a:bodyPr/>
                    <a:lstStyle/>
                    <a:p>
                      <a:r>
                        <a:rPr lang="nl-NL"/>
                        <a:t>2 </a:t>
                      </a:r>
                      <a:r>
                        <a:rPr lang="nl-NL" err="1"/>
                        <a:t>dd</a:t>
                      </a:r>
                      <a:r>
                        <a:rPr lang="nl-NL"/>
                        <a:t> 5 mg</a:t>
                      </a:r>
                    </a:p>
                  </a:txBody>
                  <a:tcPr/>
                </a:tc>
                <a:extLst>
                  <a:ext uri="{0D108BD9-81ED-4DB2-BD59-A6C34878D82A}">
                    <a16:rowId xmlns:a16="http://schemas.microsoft.com/office/drawing/2014/main" val="1363879693"/>
                  </a:ext>
                </a:extLst>
              </a:tr>
              <a:tr h="388835">
                <a:tc>
                  <a:txBody>
                    <a:bodyPr/>
                    <a:lstStyle/>
                    <a:p>
                      <a:pPr algn="ctr"/>
                      <a:r>
                        <a:rPr lang="nl-NL"/>
                        <a:t>5</a:t>
                      </a:r>
                    </a:p>
                  </a:txBody>
                  <a:tcPr/>
                </a:tc>
                <a:tc>
                  <a:txBody>
                    <a:bodyPr/>
                    <a:lstStyle/>
                    <a:p>
                      <a:r>
                        <a:rPr lang="nl-NL"/>
                        <a:t>stop</a:t>
                      </a:r>
                    </a:p>
                  </a:txBody>
                  <a:tcPr/>
                </a:tc>
                <a:tc>
                  <a:txBody>
                    <a:bodyPr/>
                    <a:lstStyle/>
                    <a:p>
                      <a:endParaRPr lang="nl-NL"/>
                    </a:p>
                  </a:txBody>
                  <a:tcPr/>
                </a:tc>
                <a:tc>
                  <a:txBody>
                    <a:bodyPr/>
                    <a:lstStyle/>
                    <a:p>
                      <a:pPr algn="ctr"/>
                      <a:r>
                        <a:rPr lang="nl-NL"/>
                        <a:t>5</a:t>
                      </a:r>
                    </a:p>
                  </a:txBody>
                  <a:tcPr/>
                </a:tc>
                <a:tc>
                  <a:txBody>
                    <a:bodyPr/>
                    <a:lstStyle/>
                    <a:p>
                      <a:r>
                        <a:rPr lang="nl-NL"/>
                        <a:t>1 </a:t>
                      </a:r>
                      <a:r>
                        <a:rPr lang="nl-NL" err="1"/>
                        <a:t>dd</a:t>
                      </a:r>
                      <a:r>
                        <a:rPr lang="nl-NL"/>
                        <a:t> 5 mg</a:t>
                      </a:r>
                    </a:p>
                  </a:txBody>
                  <a:tcPr/>
                </a:tc>
                <a:extLst>
                  <a:ext uri="{0D108BD9-81ED-4DB2-BD59-A6C34878D82A}">
                    <a16:rowId xmlns:a16="http://schemas.microsoft.com/office/drawing/2014/main" val="274107341"/>
                  </a:ext>
                </a:extLst>
              </a:tr>
              <a:tr h="388835">
                <a:tc>
                  <a:txBody>
                    <a:bodyPr/>
                    <a:lstStyle/>
                    <a:p>
                      <a:pPr algn="ctr"/>
                      <a:r>
                        <a:rPr lang="nl-NL"/>
                        <a:t>6</a:t>
                      </a:r>
                    </a:p>
                  </a:txBody>
                  <a:tcPr/>
                </a:tc>
                <a:tc>
                  <a:txBody>
                    <a:bodyPr/>
                    <a:lstStyle/>
                    <a:p>
                      <a:endParaRPr lang="nl-NL"/>
                    </a:p>
                  </a:txBody>
                  <a:tcPr/>
                </a:tc>
                <a:tc>
                  <a:txBody>
                    <a:bodyPr/>
                    <a:lstStyle/>
                    <a:p>
                      <a:endParaRPr lang="nl-NL"/>
                    </a:p>
                  </a:txBody>
                  <a:tcPr/>
                </a:tc>
                <a:tc>
                  <a:txBody>
                    <a:bodyPr/>
                    <a:lstStyle/>
                    <a:p>
                      <a:pPr algn="ctr"/>
                      <a:r>
                        <a:rPr lang="nl-NL"/>
                        <a:t>6</a:t>
                      </a:r>
                    </a:p>
                  </a:txBody>
                  <a:tcPr/>
                </a:tc>
                <a:tc>
                  <a:txBody>
                    <a:bodyPr/>
                    <a:lstStyle/>
                    <a:p>
                      <a:r>
                        <a:rPr lang="nl-NL"/>
                        <a:t>stop</a:t>
                      </a:r>
                    </a:p>
                  </a:txBody>
                  <a:tcPr/>
                </a:tc>
                <a:extLst>
                  <a:ext uri="{0D108BD9-81ED-4DB2-BD59-A6C34878D82A}">
                    <a16:rowId xmlns:a16="http://schemas.microsoft.com/office/drawing/2014/main" val="176348786"/>
                  </a:ext>
                </a:extLst>
              </a:tr>
            </a:tbl>
          </a:graphicData>
        </a:graphic>
      </p:graphicFrame>
    </p:spTree>
    <p:extLst>
      <p:ext uri="{BB962C8B-B14F-4D97-AF65-F5344CB8AC3E}">
        <p14:creationId xmlns:p14="http://schemas.microsoft.com/office/powerpoint/2010/main" val="16341195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Themajournaal: Afbouwen van opioïden</a:t>
            </a:r>
          </a:p>
        </p:txBody>
      </p:sp>
      <p:sp>
        <p:nvSpPr>
          <p:cNvPr id="3" name="Tijdelijke aanduiding voor inhoud 2">
            <a:extLst>
              <a:ext uri="{FF2B5EF4-FFF2-40B4-BE49-F238E27FC236}">
                <a16:creationId xmlns:a16="http://schemas.microsoft.com/office/drawing/2014/main" id="{936B647A-13EF-4A31-8E0A-43F87EA153AF}"/>
              </a:ext>
            </a:extLst>
          </p:cNvPr>
          <p:cNvSpPr>
            <a:spLocks noGrp="1"/>
          </p:cNvSpPr>
          <p:nvPr>
            <p:ph idx="1"/>
          </p:nvPr>
        </p:nvSpPr>
        <p:spPr/>
        <p:txBody>
          <a:bodyPr/>
          <a:lstStyle/>
          <a:p>
            <a:endParaRPr lang="nl-NL"/>
          </a:p>
        </p:txBody>
      </p:sp>
      <p:pic>
        <p:nvPicPr>
          <p:cNvPr id="4" name="Afbeelding 3">
            <a:hlinkClick r:id="rId3"/>
          </p:cNvPr>
          <p:cNvPicPr>
            <a:picLocks noChangeAspect="1"/>
          </p:cNvPicPr>
          <p:nvPr/>
        </p:nvPicPr>
        <p:blipFill>
          <a:blip r:embed="rId4"/>
          <a:stretch>
            <a:fillRect/>
          </a:stretch>
        </p:blipFill>
        <p:spPr>
          <a:xfrm>
            <a:off x="1842294" y="1236663"/>
            <a:ext cx="7772400" cy="4676775"/>
          </a:xfrm>
          <a:prstGeom prst="rect">
            <a:avLst/>
          </a:prstGeom>
        </p:spPr>
      </p:pic>
    </p:spTree>
    <p:extLst>
      <p:ext uri="{BB962C8B-B14F-4D97-AF65-F5344CB8AC3E}">
        <p14:creationId xmlns:p14="http://schemas.microsoft.com/office/powerpoint/2010/main" val="28403580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solidFill>
                  <a:schemeClr val="bg1">
                    <a:lumMod val="75000"/>
                  </a:schemeClr>
                </a:solidFill>
              </a:rPr>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t>Best </a:t>
            </a:r>
            <a:r>
              <a:rPr lang="nl-NL" err="1"/>
              <a:t>practices</a:t>
            </a:r>
            <a:endParaRPr lang="nl-NL"/>
          </a:p>
          <a:p>
            <a:pPr marL="342900" indent="-342900">
              <a:buFont typeface="+mj-lt"/>
              <a:buAutoNum type="arabicPeriod"/>
            </a:pPr>
            <a:r>
              <a:rPr lang="nl-NL">
                <a:solidFill>
                  <a:schemeClr val="bg1">
                    <a:lumMod val="75000"/>
                  </a:schemeClr>
                </a:solidFill>
              </a:rPr>
              <a:t>Afsluiting</a:t>
            </a:r>
            <a:endParaRPr lang="nl-NL"/>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6366312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31EDD2-32EB-0B99-CC95-F5D6284EEE04}"/>
              </a:ext>
            </a:extLst>
          </p:cNvPr>
          <p:cNvSpPr>
            <a:spLocks noGrp="1"/>
          </p:cNvSpPr>
          <p:nvPr>
            <p:ph type="title"/>
          </p:nvPr>
        </p:nvSpPr>
        <p:spPr/>
        <p:txBody>
          <a:bodyPr/>
          <a:lstStyle/>
          <a:p>
            <a:r>
              <a:rPr lang="nl-NL"/>
              <a:t>Best </a:t>
            </a:r>
            <a:r>
              <a:rPr lang="nl-NL" err="1"/>
              <a:t>practices</a:t>
            </a:r>
            <a:r>
              <a:rPr lang="nl-NL"/>
              <a:t> (voorbeeld)</a:t>
            </a:r>
          </a:p>
        </p:txBody>
      </p:sp>
      <p:sp>
        <p:nvSpPr>
          <p:cNvPr id="3" name="Tijdelijke aanduiding voor inhoud 2">
            <a:extLst>
              <a:ext uri="{FF2B5EF4-FFF2-40B4-BE49-F238E27FC236}">
                <a16:creationId xmlns:a16="http://schemas.microsoft.com/office/drawing/2014/main" id="{4BCFF99C-15A5-B693-A04E-8E470FF57622}"/>
              </a:ext>
            </a:extLst>
          </p:cNvPr>
          <p:cNvSpPr>
            <a:spLocks noGrp="1"/>
          </p:cNvSpPr>
          <p:nvPr>
            <p:ph idx="1"/>
          </p:nvPr>
        </p:nvSpPr>
        <p:spPr/>
        <p:txBody>
          <a:bodyPr/>
          <a:lstStyle/>
          <a:p>
            <a:endParaRPr lang="nl-NL" b="1"/>
          </a:p>
          <a:p>
            <a:r>
              <a:rPr lang="nl-NL" b="1"/>
              <a:t>Apotheek Veldhuizen te Ede – Stickers voor onderscheid kortwerkend – </a:t>
            </a:r>
            <a:r>
              <a:rPr lang="nl-NL" b="1" err="1"/>
              <a:t>retard</a:t>
            </a:r>
            <a:endParaRPr lang="nl-NL" b="1"/>
          </a:p>
          <a:p>
            <a:endParaRPr lang="nl-NL" b="1"/>
          </a:p>
          <a:p>
            <a:r>
              <a:rPr lang="nl-NL"/>
              <a:t>Stickers om onderscheid te maken tussen verschillende preparaten </a:t>
            </a:r>
            <a:r>
              <a:rPr lang="nl-NL" err="1"/>
              <a:t>oxycodon</a:t>
            </a:r>
            <a:r>
              <a:rPr lang="nl-NL"/>
              <a:t>:</a:t>
            </a:r>
          </a:p>
          <a:p>
            <a:pPr marL="285750" indent="-285750">
              <a:buFont typeface="Arial" panose="020B0604020202020204" pitchFamily="34" charset="0"/>
              <a:buChar char="•"/>
            </a:pPr>
            <a:r>
              <a:rPr lang="nl-NL">
                <a:solidFill>
                  <a:srgbClr val="FF0000"/>
                </a:solidFill>
              </a:rPr>
              <a:t>Rode sticker “snelle pijnstiller”</a:t>
            </a:r>
            <a:r>
              <a:rPr lang="nl-NL"/>
              <a:t>: kortwerkend </a:t>
            </a:r>
            <a:r>
              <a:rPr lang="nl-NL" err="1"/>
              <a:t>oxycodon</a:t>
            </a:r>
            <a:endParaRPr lang="nl-NL"/>
          </a:p>
          <a:p>
            <a:pPr marL="285750" indent="-285750">
              <a:buFont typeface="Arial" panose="020B0604020202020204" pitchFamily="34" charset="0"/>
              <a:buChar char="•"/>
            </a:pPr>
            <a:r>
              <a:rPr lang="nl-NL">
                <a:solidFill>
                  <a:srgbClr val="00B050"/>
                </a:solidFill>
              </a:rPr>
              <a:t>Groene sticker “continue </a:t>
            </a:r>
            <a:r>
              <a:rPr lang="nl-NL" err="1">
                <a:solidFill>
                  <a:srgbClr val="00B050"/>
                </a:solidFill>
              </a:rPr>
              <a:t>pijstiller</a:t>
            </a:r>
            <a:r>
              <a:rPr lang="nl-NL">
                <a:solidFill>
                  <a:srgbClr val="00B050"/>
                </a:solidFill>
              </a:rPr>
              <a:t>”</a:t>
            </a:r>
            <a:r>
              <a:rPr lang="nl-NL"/>
              <a:t>: </a:t>
            </a:r>
            <a:r>
              <a:rPr lang="nl-NL" err="1"/>
              <a:t>retard</a:t>
            </a:r>
            <a:r>
              <a:rPr lang="nl-NL"/>
              <a:t>-verpakking </a:t>
            </a:r>
            <a:r>
              <a:rPr lang="nl-NL" err="1"/>
              <a:t>oxycodon</a:t>
            </a:r>
            <a:endParaRPr lang="nl-NL"/>
          </a:p>
          <a:p>
            <a:pPr marL="285750" indent="-285750">
              <a:buFont typeface="Arial" panose="020B0604020202020204" pitchFamily="34" charset="0"/>
              <a:buChar char="•"/>
            </a:pPr>
            <a:endParaRPr lang="nl-NL"/>
          </a:p>
          <a:p>
            <a:r>
              <a:rPr lang="nl-NL"/>
              <a:t>In de apotheek:</a:t>
            </a:r>
          </a:p>
          <a:p>
            <a:pPr marL="285750" indent="-285750">
              <a:buFont typeface="Arial" panose="020B0604020202020204" pitchFamily="34" charset="0"/>
              <a:buChar char="•"/>
            </a:pPr>
            <a:r>
              <a:rPr lang="nl-NL"/>
              <a:t>Lade voor kortwerkend </a:t>
            </a:r>
            <a:r>
              <a:rPr lang="nl-NL" err="1"/>
              <a:t>oxycodon</a:t>
            </a:r>
            <a:r>
              <a:rPr lang="nl-NL"/>
              <a:t> met </a:t>
            </a:r>
            <a:r>
              <a:rPr lang="nl-NL">
                <a:solidFill>
                  <a:srgbClr val="FF0000"/>
                </a:solidFill>
              </a:rPr>
              <a:t>rode sticker</a:t>
            </a:r>
          </a:p>
          <a:p>
            <a:pPr marL="285750" indent="-285750">
              <a:buFont typeface="Arial" panose="020B0604020202020204" pitchFamily="34" charset="0"/>
              <a:buChar char="•"/>
            </a:pPr>
            <a:r>
              <a:rPr lang="nl-NL"/>
              <a:t>Lade voor langwerkende </a:t>
            </a:r>
            <a:r>
              <a:rPr lang="nl-NL" err="1"/>
              <a:t>oxycodon</a:t>
            </a:r>
            <a:r>
              <a:rPr lang="nl-NL"/>
              <a:t> met </a:t>
            </a:r>
            <a:r>
              <a:rPr lang="nl-NL">
                <a:solidFill>
                  <a:srgbClr val="00B050"/>
                </a:solidFill>
              </a:rPr>
              <a:t>groene sticker</a:t>
            </a:r>
          </a:p>
        </p:txBody>
      </p:sp>
      <p:pic>
        <p:nvPicPr>
          <p:cNvPr id="10" name="Afbeelding 9">
            <a:extLst>
              <a:ext uri="{FF2B5EF4-FFF2-40B4-BE49-F238E27FC236}">
                <a16:creationId xmlns:a16="http://schemas.microsoft.com/office/drawing/2014/main" id="{681DBCF1-C3FC-44AC-C2D3-4ADA3C4EE5DC}"/>
              </a:ext>
            </a:extLst>
          </p:cNvPr>
          <p:cNvPicPr>
            <a:picLocks noChangeAspect="1"/>
          </p:cNvPicPr>
          <p:nvPr/>
        </p:nvPicPr>
        <p:blipFill>
          <a:blip r:embed="rId3"/>
          <a:stretch>
            <a:fillRect/>
          </a:stretch>
        </p:blipFill>
        <p:spPr>
          <a:xfrm>
            <a:off x="7445198" y="3650894"/>
            <a:ext cx="3207106" cy="3207106"/>
          </a:xfrm>
          <a:prstGeom prst="rect">
            <a:avLst/>
          </a:prstGeom>
        </p:spPr>
      </p:pic>
      <p:pic>
        <p:nvPicPr>
          <p:cNvPr id="9" name="Afbeelding 8" descr="Afbeelding met binnen, groen&#10;&#10;Automatisch gegenereerde beschrijving">
            <a:extLst>
              <a:ext uri="{FF2B5EF4-FFF2-40B4-BE49-F238E27FC236}">
                <a16:creationId xmlns:a16="http://schemas.microsoft.com/office/drawing/2014/main" id="{20AFDD7F-CFD7-3C29-F34B-3371047F49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12744" y="3429000"/>
            <a:ext cx="1938337" cy="1938337"/>
          </a:xfrm>
          <a:prstGeom prst="rect">
            <a:avLst/>
          </a:prstGeom>
        </p:spPr>
      </p:pic>
    </p:spTree>
    <p:extLst>
      <p:ext uri="{BB962C8B-B14F-4D97-AF65-F5344CB8AC3E}">
        <p14:creationId xmlns:p14="http://schemas.microsoft.com/office/powerpoint/2010/main" val="38914595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A01058-EA68-8B8C-A5A9-086147EC65F6}"/>
              </a:ext>
            </a:extLst>
          </p:cNvPr>
          <p:cNvSpPr>
            <a:spLocks noGrp="1"/>
          </p:cNvSpPr>
          <p:nvPr>
            <p:ph type="title"/>
          </p:nvPr>
        </p:nvSpPr>
        <p:spPr/>
        <p:txBody>
          <a:bodyPr/>
          <a:lstStyle/>
          <a:p>
            <a:r>
              <a:rPr lang="nl-NL"/>
              <a:t>Beste Practices</a:t>
            </a:r>
          </a:p>
        </p:txBody>
      </p:sp>
      <p:pic>
        <p:nvPicPr>
          <p:cNvPr id="5" name="Tijdelijke aanduiding voor inhoud 4">
            <a:extLst>
              <a:ext uri="{FF2B5EF4-FFF2-40B4-BE49-F238E27FC236}">
                <a16:creationId xmlns:a16="http://schemas.microsoft.com/office/drawing/2014/main" id="{8F1BF5EE-0D77-FCAE-B8FA-0F67D7580F2E}"/>
              </a:ext>
            </a:extLst>
          </p:cNvPr>
          <p:cNvPicPr>
            <a:picLocks noGrp="1" noChangeAspect="1"/>
          </p:cNvPicPr>
          <p:nvPr>
            <p:ph idx="1"/>
          </p:nvPr>
        </p:nvPicPr>
        <p:blipFill>
          <a:blip r:embed="rId3"/>
          <a:stretch>
            <a:fillRect/>
          </a:stretch>
        </p:blipFill>
        <p:spPr>
          <a:xfrm>
            <a:off x="1496753" y="1128713"/>
            <a:ext cx="9198493" cy="5048250"/>
          </a:xfrm>
        </p:spPr>
      </p:pic>
    </p:spTree>
    <p:extLst>
      <p:ext uri="{BB962C8B-B14F-4D97-AF65-F5344CB8AC3E}">
        <p14:creationId xmlns:p14="http://schemas.microsoft.com/office/powerpoint/2010/main" val="41719210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a:p>
          <a:p>
            <a:pPr marL="342900" indent="-342900">
              <a:buFont typeface="+mj-lt"/>
              <a:buAutoNum type="arabicPeriod"/>
            </a:pPr>
            <a:r>
              <a:rPr lang="nl-NL">
                <a:solidFill>
                  <a:schemeClr val="bg1">
                    <a:lumMod val="75000"/>
                  </a:schemeClr>
                </a:solidFill>
              </a:rPr>
              <a:t>Waarom aandacht voor opioïden?</a:t>
            </a:r>
          </a:p>
          <a:p>
            <a:pPr marL="342900" indent="-342900">
              <a:buFont typeface="+mj-lt"/>
              <a:buAutoNum type="arabicPeriod"/>
            </a:pPr>
            <a:r>
              <a:rPr lang="nl-NL">
                <a:solidFill>
                  <a:schemeClr val="bg1">
                    <a:lumMod val="75000"/>
                  </a:schemeClr>
                </a:solidFill>
              </a:rPr>
              <a:t>Soorten pijn</a:t>
            </a:r>
          </a:p>
          <a:p>
            <a:pPr marL="342900" indent="-342900">
              <a:buFont typeface="+mj-lt"/>
              <a:buAutoNum type="arabicPeriod"/>
            </a:pPr>
            <a:r>
              <a:rPr lang="nl-NL">
                <a:solidFill>
                  <a:schemeClr val="bg1">
                    <a:lumMod val="75000"/>
                  </a:schemeClr>
                </a:solidFill>
              </a:rPr>
              <a:t>Eigenschappen opioïden</a:t>
            </a:r>
          </a:p>
          <a:p>
            <a:pPr marL="342900" indent="-342900">
              <a:buFont typeface="+mj-lt"/>
              <a:buAutoNum type="arabicPeriod"/>
            </a:pPr>
            <a:r>
              <a:rPr lang="nl-NL">
                <a:solidFill>
                  <a:schemeClr val="bg1">
                    <a:lumMod val="75000"/>
                  </a:schemeClr>
                </a:solidFill>
              </a:rPr>
              <a:t>Ongewenst gebruik van opioïden</a:t>
            </a:r>
          </a:p>
          <a:p>
            <a:pPr marL="573300" lvl="1" indent="-342900">
              <a:buFont typeface="+mj-lt"/>
              <a:buAutoNum type="arabicPeriod"/>
            </a:pPr>
            <a:r>
              <a:rPr lang="nl-NL">
                <a:solidFill>
                  <a:schemeClr val="bg1">
                    <a:lumMod val="75000"/>
                  </a:schemeClr>
                </a:solidFill>
              </a:rPr>
              <a:t>Oorzaken</a:t>
            </a:r>
          </a:p>
          <a:p>
            <a:pPr marL="573300" lvl="1" indent="-342900">
              <a:buFont typeface="+mj-lt"/>
              <a:buAutoNum type="arabicPeriod"/>
            </a:pPr>
            <a:r>
              <a:rPr lang="nl-NL">
                <a:solidFill>
                  <a:schemeClr val="bg1">
                    <a:lumMod val="75000"/>
                  </a:schemeClr>
                </a:solidFill>
              </a:rPr>
              <a:t>Herkennen</a:t>
            </a:r>
          </a:p>
          <a:p>
            <a:pPr marL="573300" lvl="1" indent="-342900">
              <a:buFont typeface="+mj-lt"/>
              <a:buAutoNum type="arabicPeriod"/>
            </a:pPr>
            <a:r>
              <a:rPr lang="nl-NL">
                <a:solidFill>
                  <a:schemeClr val="bg1">
                    <a:lumMod val="75000"/>
                  </a:schemeClr>
                </a:solidFill>
              </a:rPr>
              <a:t>Voorkómen</a:t>
            </a:r>
          </a:p>
          <a:p>
            <a:pPr marL="573300" lvl="1" indent="-342900">
              <a:buFont typeface="+mj-lt"/>
              <a:buAutoNum type="arabicPeriod"/>
            </a:pPr>
            <a:r>
              <a:rPr lang="nl-NL">
                <a:solidFill>
                  <a:schemeClr val="bg1">
                    <a:lumMod val="75000"/>
                  </a:schemeClr>
                </a:solidFill>
              </a:rPr>
              <a:t>Afbouwen</a:t>
            </a:r>
          </a:p>
          <a:p>
            <a:pPr marL="342900" indent="-342900">
              <a:buFont typeface="+mj-lt"/>
              <a:buAutoNum type="arabicPeriod"/>
            </a:pPr>
            <a:r>
              <a:rPr lang="nl-NL">
                <a:solidFill>
                  <a:schemeClr val="bg1">
                    <a:lumMod val="75000"/>
                  </a:schemeClr>
                </a:solidFill>
              </a:rPr>
              <a:t>Best </a:t>
            </a:r>
            <a:r>
              <a:rPr lang="nl-NL" err="1">
                <a:solidFill>
                  <a:schemeClr val="bg1">
                    <a:lumMod val="75000"/>
                  </a:schemeClr>
                </a:solidFill>
              </a:rPr>
              <a:t>practices</a:t>
            </a:r>
            <a:endParaRPr lang="nl-NL">
              <a:solidFill>
                <a:schemeClr val="bg1">
                  <a:lumMod val="75000"/>
                </a:schemeClr>
              </a:solidFill>
            </a:endParaRPr>
          </a:p>
          <a:p>
            <a:pPr marL="342900" indent="-342900">
              <a:buFont typeface="+mj-lt"/>
              <a:buAutoNum type="arabicPeriod"/>
            </a:pPr>
            <a:r>
              <a:rPr lang="nl-NL"/>
              <a:t>Afsluiting</a:t>
            </a:r>
          </a:p>
          <a:p>
            <a:pPr marL="342900" indent="-342900">
              <a:buFont typeface="+mj-lt"/>
              <a:buAutoNum type="arabicPeriod"/>
            </a:pPr>
            <a:endParaRPr lang="nl-NL"/>
          </a:p>
          <a:p>
            <a:endParaRPr lang="nl-NL"/>
          </a:p>
        </p:txBody>
      </p:sp>
    </p:spTree>
    <p:extLst>
      <p:ext uri="{BB962C8B-B14F-4D97-AF65-F5344CB8AC3E}">
        <p14:creationId xmlns:p14="http://schemas.microsoft.com/office/powerpoint/2010/main" val="33667198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942E32-7C8E-411B-8516-33F352AD6C07}"/>
              </a:ext>
            </a:extLst>
          </p:cNvPr>
          <p:cNvSpPr>
            <a:spLocks noGrp="1"/>
          </p:cNvSpPr>
          <p:nvPr>
            <p:ph type="title"/>
          </p:nvPr>
        </p:nvSpPr>
        <p:spPr/>
        <p:txBody>
          <a:bodyPr/>
          <a:lstStyle/>
          <a:p>
            <a:r>
              <a:rPr lang="nl-NL"/>
              <a:t>Afsluiting</a:t>
            </a:r>
          </a:p>
        </p:txBody>
      </p:sp>
      <p:sp>
        <p:nvSpPr>
          <p:cNvPr id="3" name="Tijdelijke aanduiding voor inhoud 2">
            <a:extLst>
              <a:ext uri="{FF2B5EF4-FFF2-40B4-BE49-F238E27FC236}">
                <a16:creationId xmlns:a16="http://schemas.microsoft.com/office/drawing/2014/main" id="{060E8360-0FB0-4F9A-84C9-CB2E8BAB6FFD}"/>
              </a:ext>
            </a:extLst>
          </p:cNvPr>
          <p:cNvSpPr>
            <a:spLocks noGrp="1"/>
          </p:cNvSpPr>
          <p:nvPr>
            <p:ph idx="1"/>
          </p:nvPr>
        </p:nvSpPr>
        <p:spPr/>
        <p:txBody>
          <a:bodyPr/>
          <a:lstStyle/>
          <a:p>
            <a:endParaRPr lang="nl-NL"/>
          </a:p>
          <a:p>
            <a:r>
              <a:rPr lang="nl-NL"/>
              <a:t>Samenvatting verstandig omgaan met opioïden:</a:t>
            </a:r>
          </a:p>
          <a:p>
            <a:pPr marL="285750" indent="-285750">
              <a:buFont typeface="Arial" panose="020B0604020202020204" pitchFamily="34" charset="0"/>
              <a:buChar char="•"/>
            </a:pPr>
            <a:r>
              <a:rPr lang="nl-NL"/>
              <a:t>Volg een restrictief beleid en vermijd over- en onderbehandeling</a:t>
            </a:r>
          </a:p>
          <a:p>
            <a:pPr marL="285750" indent="-285750">
              <a:buFont typeface="Arial" panose="020B0604020202020204" pitchFamily="34" charset="0"/>
              <a:buChar char="•"/>
            </a:pPr>
            <a:r>
              <a:rPr lang="nl-NL"/>
              <a:t>Toch opioïd? Kies het juiste preparaat o.b.v. individuele patiënt </a:t>
            </a:r>
          </a:p>
          <a:p>
            <a:pPr marL="285750" indent="-285750">
              <a:buFont typeface="Arial" panose="020B0604020202020204" pitchFamily="34" charset="0"/>
              <a:buChar char="•"/>
            </a:pPr>
            <a:r>
              <a:rPr lang="nl-NL"/>
              <a:t>Voorkom chronisch gebruik, bouw af waar kan</a:t>
            </a:r>
          </a:p>
          <a:p>
            <a:pPr marL="285750" indent="-285750">
              <a:buFont typeface="Arial" panose="020B0604020202020204" pitchFamily="34" charset="0"/>
              <a:buChar char="•"/>
            </a:pPr>
            <a:r>
              <a:rPr lang="nl-NL"/>
              <a:t>Communiceer goed met patiënt, collega’s en met eerste lijn</a:t>
            </a:r>
          </a:p>
          <a:p>
            <a:endParaRPr lang="nl-NL"/>
          </a:p>
          <a:p>
            <a:endParaRPr lang="nl-NL"/>
          </a:p>
          <a:p>
            <a:r>
              <a:rPr lang="nl-NL"/>
              <a:t>Meer informatie of materialen vinden?</a:t>
            </a:r>
          </a:p>
          <a:p>
            <a:r>
              <a:rPr lang="nl-NL"/>
              <a:t>Zie ook </a:t>
            </a:r>
            <a:r>
              <a:rPr lang="nl-NL">
                <a:hlinkClick r:id="rId3"/>
              </a:rPr>
              <a:t>www.opiaten.nl</a:t>
            </a:r>
            <a:r>
              <a:rPr lang="nl-NL"/>
              <a:t> </a:t>
            </a:r>
          </a:p>
        </p:txBody>
      </p:sp>
    </p:spTree>
    <p:extLst>
      <p:ext uri="{BB962C8B-B14F-4D97-AF65-F5344CB8AC3E}">
        <p14:creationId xmlns:p14="http://schemas.microsoft.com/office/powerpoint/2010/main" val="7319464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7AD5B9-10B6-4C8F-B582-1DE41B89CEB1}"/>
              </a:ext>
            </a:extLst>
          </p:cNvPr>
          <p:cNvSpPr>
            <a:spLocks noGrp="1"/>
          </p:cNvSpPr>
          <p:nvPr>
            <p:ph type="title"/>
          </p:nvPr>
        </p:nvSpPr>
        <p:spPr/>
        <p:txBody>
          <a:bodyPr/>
          <a:lstStyle/>
          <a:p>
            <a:r>
              <a:rPr lang="nl-NL"/>
              <a:t>Disclaimer</a:t>
            </a:r>
          </a:p>
        </p:txBody>
      </p:sp>
      <p:sp>
        <p:nvSpPr>
          <p:cNvPr id="3" name="Tijdelijke aanduiding voor inhoud 2">
            <a:extLst>
              <a:ext uri="{FF2B5EF4-FFF2-40B4-BE49-F238E27FC236}">
                <a16:creationId xmlns:a16="http://schemas.microsoft.com/office/drawing/2014/main" id="{ED312B04-7EEA-458A-9C7C-4C9D09AF2819}"/>
              </a:ext>
            </a:extLst>
          </p:cNvPr>
          <p:cNvSpPr>
            <a:spLocks noGrp="1"/>
          </p:cNvSpPr>
          <p:nvPr>
            <p:ph idx="1"/>
          </p:nvPr>
        </p:nvSpPr>
        <p:spPr/>
        <p:txBody>
          <a:bodyPr>
            <a:normAutofit lnSpcReduction="10000"/>
          </a:bodyPr>
          <a:lstStyle/>
          <a:p>
            <a:pPr>
              <a:lnSpc>
                <a:spcPct val="150000"/>
              </a:lnSpc>
            </a:pPr>
            <a:r>
              <a:rPr lang="nl-NL" altLang="nl-NL" sz="1800">
                <a:latin typeface="Verdana" panose="020B0604030504040204" pitchFamily="34" charset="0"/>
                <a:ea typeface="Verdana" panose="020B0604030504040204" pitchFamily="34" charset="0"/>
              </a:rPr>
              <a:t>U kunt naar eigen inzicht wijzigingen aanbrengen of dia's toevoegen. Het IVM is echter niet verantwoordelijk of aansprakelijk voor deze wijzigingen. Alle dia's met de IVM-achtergrond die u ingrijpend wijzigt of toevoegt, dient u te voorzien van de tekst 'het Instituut Verantwoord Medicijngebruik is niet verantwoordelijk voor de inhoud van deze dia'. U kunt ook zelf dia's toevoegen met een andere achtergrond. </a:t>
            </a:r>
          </a:p>
          <a:p>
            <a:pPr>
              <a:lnSpc>
                <a:spcPct val="150000"/>
              </a:lnSpc>
              <a:spcBef>
                <a:spcPts val="1800"/>
              </a:spcBef>
            </a:pPr>
            <a:r>
              <a:rPr lang="nl-NL" altLang="nl-NL" sz="1800">
                <a:latin typeface="Verdana" panose="020B0604030504040204" pitchFamily="34" charset="0"/>
                <a:ea typeface="Verdana" panose="020B0604030504040204" pitchFamily="34" charset="0"/>
              </a:rPr>
              <a:t>Het IVM heeft de grootst mogelijke zorg besteed aan de totstandkoming van deze presentatie. Aan de inhoud hiervan kunnen geen rechten ontleend worden. Wij zijn niet aansprakelijk voor directe of indirecte schade die het gevolg is van het gebruik van de informatie die door middel van deze presentatie is verkregen.</a:t>
            </a:r>
          </a:p>
          <a:p>
            <a:pPr>
              <a:lnSpc>
                <a:spcPct val="150000"/>
              </a:lnSpc>
              <a:spcBef>
                <a:spcPts val="1800"/>
              </a:spcBef>
            </a:pPr>
            <a:r>
              <a:rPr lang="nl-NL" altLang="nl-NL" sz="1800">
                <a:latin typeface="Verdana" panose="020B0604030504040204" pitchFamily="34" charset="0"/>
                <a:ea typeface="Verdana" panose="020B0604030504040204" pitchFamily="34" charset="0"/>
              </a:rPr>
              <a:t>Wij hopen dat de presentatie aan uw wensen voldoet. Suggesties voor verbetering van de presentatie kunt u doorgeven via </a:t>
            </a:r>
            <a:r>
              <a:rPr lang="nl-NL" altLang="nl-NL" u="sng"/>
              <a:t>info</a:t>
            </a:r>
            <a:r>
              <a:rPr lang="nl-NL" altLang="nl-NL" sz="1800" u="sng">
                <a:latin typeface="Verdana" panose="020B0604030504040204" pitchFamily="34" charset="0"/>
                <a:ea typeface="Verdana" panose="020B0604030504040204" pitchFamily="34" charset="0"/>
              </a:rPr>
              <a:t>@ivm.nl</a:t>
            </a:r>
            <a:r>
              <a:rPr lang="nl-NL" altLang="nl-NL" sz="1800">
                <a:latin typeface="Verdana" panose="020B0604030504040204" pitchFamily="34" charset="0"/>
                <a:ea typeface="Verdana" panose="020B0604030504040204" pitchFamily="34" charset="0"/>
              </a:rPr>
              <a:t>.</a:t>
            </a:r>
          </a:p>
          <a:p>
            <a:endParaRPr lang="nl-NL"/>
          </a:p>
        </p:txBody>
      </p:sp>
    </p:spTree>
    <p:extLst>
      <p:ext uri="{BB962C8B-B14F-4D97-AF65-F5344CB8AC3E}">
        <p14:creationId xmlns:p14="http://schemas.microsoft.com/office/powerpoint/2010/main" val="198099781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Kantoorthema">
  <a:themeElements>
    <a:clrScheme name="Aangepast 1">
      <a:dk1>
        <a:sysClr val="windowText" lastClr="000000"/>
      </a:dk1>
      <a:lt1>
        <a:sysClr val="window" lastClr="FFFFFF"/>
      </a:lt1>
      <a:dk2>
        <a:srgbClr val="44546A"/>
      </a:dk2>
      <a:lt2>
        <a:srgbClr val="E7E6E6"/>
      </a:lt2>
      <a:accent1>
        <a:srgbClr val="713281"/>
      </a:accent1>
      <a:accent2>
        <a:srgbClr val="34B3D4"/>
      </a:accent2>
      <a:accent3>
        <a:srgbClr val="A5A5A5"/>
      </a:accent3>
      <a:accent4>
        <a:srgbClr val="CE9FDA"/>
      </a:accent4>
      <a:accent5>
        <a:srgbClr val="ADE0ED"/>
      </a:accent5>
      <a:accent6>
        <a:srgbClr val="D8D8D8"/>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B0DED2D63570E4992350DF844FEC278" ma:contentTypeVersion="9" ma:contentTypeDescription="Een nieuw document maken." ma:contentTypeScope="" ma:versionID="4e021257820cca83362ef2eb83007cde">
  <xsd:schema xmlns:xsd="http://www.w3.org/2001/XMLSchema" xmlns:xs="http://www.w3.org/2001/XMLSchema" xmlns:p="http://schemas.microsoft.com/office/2006/metadata/properties" xmlns:ns2="775f0f59-9bec-4801-8a5b-94d7e00b59f5" xmlns:ns3="a874cc42-5493-4954-94cc-fa32e4cf922b" targetNamespace="http://schemas.microsoft.com/office/2006/metadata/properties" ma:root="true" ma:fieldsID="ebd3e43ae05f5ec93c1092b92c9f953f" ns2:_="" ns3:_="">
    <xsd:import namespace="775f0f59-9bec-4801-8a5b-94d7e00b59f5"/>
    <xsd:import namespace="a874cc42-5493-4954-94cc-fa32e4cf922b"/>
    <xsd:element name="properties">
      <xsd:complexType>
        <xsd:sequence>
          <xsd:element name="documentManagement">
            <xsd:complexType>
              <xsd:all>
                <xsd:element ref="ns2:Title0" minOccurs="0"/>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5f0f59-9bec-4801-8a5b-94d7e00b59f5" elementFormDefault="qualified">
    <xsd:import namespace="http://schemas.microsoft.com/office/2006/documentManagement/types"/>
    <xsd:import namespace="http://schemas.microsoft.com/office/infopath/2007/PartnerControls"/>
    <xsd:element name="Title0" ma:index="8" nillable="true" ma:displayName="Title" ma:description="" ma:internalName="Title0">
      <xsd:simpleType>
        <xsd:restriction base="dms:Text">
          <xsd:maxLength value="255"/>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LengthInSeconds" ma:index="12"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74cc42-5493-4954-94cc-fa32e4cf922b" elementFormDefault="qualified">
    <xsd:import namespace="http://schemas.microsoft.com/office/2006/documentManagement/types"/>
    <xsd:import namespace="http://schemas.microsoft.com/office/infopath/2007/PartnerControls"/>
    <xsd:element name="SharedWithUsers" ma:index="13"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itle0 xmlns="775f0f59-9bec-4801-8a5b-94d7e00b59f5" xsi:nil="true"/>
    <SharedWithUsers xmlns="a874cc42-5493-4954-94cc-fa32e4cf922b">
      <UserInfo>
        <DisplayName>Marcel Stroo</DisplayName>
        <AccountId>62</AccountId>
        <AccountType/>
      </UserInfo>
    </SharedWithUsers>
  </documentManagement>
</p:properties>
</file>

<file path=customXml/itemProps1.xml><?xml version="1.0" encoding="utf-8"?>
<ds:datastoreItem xmlns:ds="http://schemas.openxmlformats.org/officeDocument/2006/customXml" ds:itemID="{B87E226A-63D5-4B69-8E71-B57029210973}">
  <ds:schemaRefs>
    <ds:schemaRef ds:uri="775f0f59-9bec-4801-8a5b-94d7e00b59f5"/>
    <ds:schemaRef ds:uri="a874cc42-5493-4954-94cc-fa32e4cf922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194DBF4-0531-42BB-ABEE-799341EECC70}">
  <ds:schemaRefs>
    <ds:schemaRef ds:uri="http://schemas.microsoft.com/sharepoint/v3/contenttype/forms"/>
  </ds:schemaRefs>
</ds:datastoreItem>
</file>

<file path=customXml/itemProps3.xml><?xml version="1.0" encoding="utf-8"?>
<ds:datastoreItem xmlns:ds="http://schemas.openxmlformats.org/officeDocument/2006/customXml" ds:itemID="{4967080E-334F-4DCC-B436-BD2951B3B8FC}">
  <ds:schemaRefs>
    <ds:schemaRef ds:uri="775f0f59-9bec-4801-8a5b-94d7e00b59f5"/>
    <ds:schemaRef ds:uri="a874cc42-5493-4954-94cc-fa32e4cf922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bc658654-4720-4674-bc0c-cc2ed6ff0ff6}" enabled="0" method="" siteId="{bc658654-4720-4674-bc0c-cc2ed6ff0ff6}" removed="1"/>
</clbl:labelList>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53</Slides>
  <Notes>53</Notes>
  <HiddenSlides>0</HiddenSlides>
  <ScaleCrop>false</ScaleCrop>
  <HeadingPairs>
    <vt:vector size="4" baseType="variant">
      <vt:variant>
        <vt:lpstr>Theme</vt:lpstr>
      </vt:variant>
      <vt:variant>
        <vt:i4>2</vt:i4>
      </vt:variant>
      <vt:variant>
        <vt:lpstr>Slide Titles</vt:lpstr>
      </vt:variant>
      <vt:variant>
        <vt:i4>53</vt:i4>
      </vt:variant>
    </vt:vector>
  </HeadingPairs>
  <TitlesOfParts>
    <vt:vector size="55" baseType="lpstr">
      <vt:lpstr>Kantoorthema</vt:lpstr>
      <vt:lpstr>1_Kantoorthema</vt:lpstr>
      <vt:lpstr>Verstandig omgaan met opioïden in de poliklinische apotheek  </vt:lpstr>
      <vt:lpstr>Inhoud</vt:lpstr>
      <vt:lpstr>Inhoud</vt:lpstr>
      <vt:lpstr>Waarom aandacht voor voorschrijven van opioïden?</vt:lpstr>
      <vt:lpstr>Inhoud</vt:lpstr>
      <vt:lpstr>Soorten pijn</vt:lpstr>
      <vt:lpstr>Doel van pijnbehandeling</vt:lpstr>
      <vt:lpstr>Behandeling van acute nociceptieve pijn</vt:lpstr>
      <vt:lpstr>Behandeling bij kwetsbare ouderen</vt:lpstr>
      <vt:lpstr>Pijnbeleid niet-acute pijn</vt:lpstr>
      <vt:lpstr>Inhoud</vt:lpstr>
      <vt:lpstr>Eigenschappen opioïden</vt:lpstr>
      <vt:lpstr>Soorten opioïden </vt:lpstr>
      <vt:lpstr>Effecten opioïden</vt:lpstr>
      <vt:lpstr>Bijwerkingen</vt:lpstr>
      <vt:lpstr>Risico’s opioïden lange termijn</vt:lpstr>
      <vt:lpstr>Effect opioïden bij afhankelijkheid en onttrekking</vt:lpstr>
      <vt:lpstr>Inhoud</vt:lpstr>
      <vt:lpstr>Opioïdencrisis VS</vt:lpstr>
      <vt:lpstr>Situatie in Nederland</vt:lpstr>
      <vt:lpstr>Situatie in Nederland</vt:lpstr>
      <vt:lpstr>Situatie in Nederland</vt:lpstr>
      <vt:lpstr>Waarom is er een toename? (1)</vt:lpstr>
      <vt:lpstr>Waarom is er een toename? (2)</vt:lpstr>
      <vt:lpstr>Inhoud</vt:lpstr>
      <vt:lpstr>Opdracht</vt:lpstr>
      <vt:lpstr>Risicofactoren bij patiënten </vt:lpstr>
      <vt:lpstr>Signalen die op verslaving wijzen</vt:lpstr>
      <vt:lpstr>Recept</vt:lpstr>
      <vt:lpstr>Inhoud</vt:lpstr>
      <vt:lpstr>Opdracht</vt:lpstr>
      <vt:lpstr>Restrictief beleid in de apotheek</vt:lpstr>
      <vt:lpstr>Herhaalrecepten</vt:lpstr>
      <vt:lpstr>Informatieoverdracht</vt:lpstr>
      <vt:lpstr>Wat vertel je je patiënt?</vt:lpstr>
      <vt:lpstr>Patiëntenvoorlichting</vt:lpstr>
      <vt:lpstr>Voorbeeldtekst na ontslag</vt:lpstr>
      <vt:lpstr>Checklist met vragen </vt:lpstr>
      <vt:lpstr>Opdracht</vt:lpstr>
      <vt:lpstr>Preparaatkeuze</vt:lpstr>
      <vt:lpstr>Inhoud</vt:lpstr>
      <vt:lpstr>Bij wie afbouwen?</vt:lpstr>
      <vt:lpstr>Vuistregels bij afbouwen</vt:lpstr>
      <vt:lpstr>Afbouwschema’s (1)</vt:lpstr>
      <vt:lpstr>Afbouwschema’s (2)</vt:lpstr>
      <vt:lpstr>Voorbeeldschema</vt:lpstr>
      <vt:lpstr>Themajournaal: Afbouwen van opioïden</vt:lpstr>
      <vt:lpstr>Inhoud</vt:lpstr>
      <vt:lpstr>Best practices (voorbeeld)</vt:lpstr>
      <vt:lpstr>Beste Practices</vt:lpstr>
      <vt:lpstr>Inhoud</vt:lpstr>
      <vt:lpstr>Afsluiting</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Verstandig omgaan met opioïden in de poliklinische apotheek  </dc:title>
  <dc:creator>Hatice Polat</dc:creator>
  <cp:revision>1</cp:revision>
  <dcterms:created xsi:type="dcterms:W3CDTF">2022-04-21T07:52:39Z</dcterms:created>
  <dcterms:modified xsi:type="dcterms:W3CDTF">2022-10-14T09:07:40Z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0x0101001B0DED2D63570E4992350DF844FEC278</vt:lpwstr>
  </property>
</Properties>
</file>