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1.xml" ContentType="application/vnd.openxmlformats-officedocument.drawingml.chartshapes+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63"/>
  </p:notesMasterIdLst>
  <p:sldIdLst>
    <p:sldId id="265" r:id="rId6"/>
    <p:sldId id="284" r:id="rId7"/>
    <p:sldId id="460" r:id="rId8"/>
    <p:sldId id="301" r:id="rId9"/>
    <p:sldId id="461" r:id="rId10"/>
    <p:sldId id="455" r:id="rId11"/>
    <p:sldId id="338" r:id="rId12"/>
    <p:sldId id="342" r:id="rId13"/>
    <p:sldId id="304" r:id="rId14"/>
    <p:sldId id="443" r:id="rId15"/>
    <p:sldId id="293" r:id="rId16"/>
    <p:sldId id="343" r:id="rId17"/>
    <p:sldId id="292" r:id="rId18"/>
    <p:sldId id="462" r:id="rId19"/>
    <p:sldId id="282" r:id="rId20"/>
    <p:sldId id="296" r:id="rId21"/>
    <p:sldId id="463" r:id="rId22"/>
    <p:sldId id="457" r:id="rId23"/>
    <p:sldId id="297" r:id="rId24"/>
    <p:sldId id="306" r:id="rId25"/>
    <p:sldId id="464" r:id="rId26"/>
    <p:sldId id="298" r:id="rId27"/>
    <p:sldId id="309" r:id="rId28"/>
    <p:sldId id="313" r:id="rId29"/>
    <p:sldId id="332" r:id="rId30"/>
    <p:sldId id="303" r:id="rId31"/>
    <p:sldId id="368" r:id="rId32"/>
    <p:sldId id="369" r:id="rId33"/>
    <p:sldId id="370" r:id="rId34"/>
    <p:sldId id="286" r:id="rId35"/>
    <p:sldId id="287" r:id="rId36"/>
    <p:sldId id="329" r:id="rId37"/>
    <p:sldId id="285" r:id="rId38"/>
    <p:sldId id="288" r:id="rId39"/>
    <p:sldId id="289" r:id="rId40"/>
    <p:sldId id="290" r:id="rId41"/>
    <p:sldId id="291" r:id="rId42"/>
    <p:sldId id="277" r:id="rId43"/>
    <p:sldId id="330" r:id="rId44"/>
    <p:sldId id="465" r:id="rId45"/>
    <p:sldId id="450" r:id="rId46"/>
    <p:sldId id="339" r:id="rId47"/>
    <p:sldId id="333" r:id="rId48"/>
    <p:sldId id="471" r:id="rId49"/>
    <p:sldId id="466" r:id="rId50"/>
    <p:sldId id="294" r:id="rId51"/>
    <p:sldId id="337" r:id="rId52"/>
    <p:sldId id="467" r:id="rId53"/>
    <p:sldId id="300" r:id="rId54"/>
    <p:sldId id="327" r:id="rId55"/>
    <p:sldId id="468" r:id="rId56"/>
    <p:sldId id="470" r:id="rId57"/>
    <p:sldId id="475" r:id="rId58"/>
    <p:sldId id="452" r:id="rId59"/>
    <p:sldId id="469" r:id="rId60"/>
    <p:sldId id="328" r:id="rId61"/>
    <p:sldId id="340" r:id="rId62"/>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2FCC017-3DCD-24FC-D50B-96AEEF2983BA}" name="Hatice Polat" initials="HP" userId="S::h.polat@ivm.nl::d1531ad8-b03b-4075-8b2b-37a510b208b8" providerId="AD"/>
  <p188:author id="{576E43D5-7619-7BEF-6473-11763ABD2957}" name="Marcel Stroo" initials="MS" userId="S::m.stroo@ivm.nl::9ac32c1c-7b9e-4da9-a781-f0b5acd5640e"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8B3A0B-1ABA-412D-8720-4D0D49EC2E67}" v="2" dt="2022-10-14T09:03:26.563"/>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09" autoAdjust="0"/>
    <p:restoredTop sz="75300" autoAdjust="0"/>
  </p:normalViewPr>
  <p:slideViewPr>
    <p:cSldViewPr snapToGrid="0">
      <p:cViewPr varScale="1">
        <p:scale>
          <a:sx n="83" d="100"/>
          <a:sy n="83" d="100"/>
        </p:scale>
        <p:origin x="162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notesMaster" Target="notesMasters/notesMaster1.xml"/><Relationship Id="rId68"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cel Stroo" userId="9ac32c1c-7b9e-4da9-a781-f0b5acd5640e" providerId="ADAL" clId="{3FD7B9B6-190B-4818-B711-470B203C3FF0}"/>
    <pc:docChg chg="undo custSel addSld delSld modSld sldOrd">
      <pc:chgData name="Marcel Stroo" userId="9ac32c1c-7b9e-4da9-a781-f0b5acd5640e" providerId="ADAL" clId="{3FD7B9B6-190B-4818-B711-470B203C3FF0}" dt="2022-04-22T10:36:33.952" v="1100"/>
      <pc:docMkLst>
        <pc:docMk/>
      </pc:docMkLst>
      <pc:sldChg chg="modCm">
        <pc:chgData name="Marcel Stroo" userId="9ac32c1c-7b9e-4da9-a781-f0b5acd5640e" providerId="ADAL" clId="{3FD7B9B6-190B-4818-B711-470B203C3FF0}" dt="2022-04-22T10:36:33.952" v="1100"/>
        <pc:sldMkLst>
          <pc:docMk/>
          <pc:sldMk cId="2172965634" sldId="265"/>
        </pc:sldMkLst>
      </pc:sldChg>
      <pc:sldChg chg="modSp add del">
        <pc:chgData name="Marcel Stroo" userId="9ac32c1c-7b9e-4da9-a781-f0b5acd5640e" providerId="ADAL" clId="{3FD7B9B6-190B-4818-B711-470B203C3FF0}" dt="2022-04-21T15:02:33.900" v="905" actId="47"/>
        <pc:sldMkLst>
          <pc:docMk/>
          <pc:sldMk cId="1118906843" sldId="267"/>
        </pc:sldMkLst>
        <pc:picChg chg="mod">
          <ac:chgData name="Marcel Stroo" userId="9ac32c1c-7b9e-4da9-a781-f0b5acd5640e" providerId="ADAL" clId="{3FD7B9B6-190B-4818-B711-470B203C3FF0}" dt="2022-04-21T15:00:55.190" v="899" actId="1076"/>
          <ac:picMkLst>
            <pc:docMk/>
            <pc:sldMk cId="1118906843" sldId="267"/>
            <ac:picMk id="4" creationId="{00000000-0000-0000-0000-000000000000}"/>
          </ac:picMkLst>
        </pc:picChg>
      </pc:sldChg>
      <pc:sldChg chg="addCm">
        <pc:chgData name="Marcel Stroo" userId="9ac32c1c-7b9e-4da9-a781-f0b5acd5640e" providerId="ADAL" clId="{3FD7B9B6-190B-4818-B711-470B203C3FF0}" dt="2022-04-22T10:29:15.523" v="1091"/>
        <pc:sldMkLst>
          <pc:docMk/>
          <pc:sldMk cId="2026172986" sldId="277"/>
        </pc:sldMkLst>
      </pc:sldChg>
      <pc:sldChg chg="addCm">
        <pc:chgData name="Marcel Stroo" userId="9ac32c1c-7b9e-4da9-a781-f0b5acd5640e" providerId="ADAL" clId="{3FD7B9B6-190B-4818-B711-470B203C3FF0}" dt="2022-04-22T10:07:47.845" v="1071"/>
        <pc:sldMkLst>
          <pc:docMk/>
          <pc:sldMk cId="2777582024" sldId="282"/>
        </pc:sldMkLst>
      </pc:sldChg>
      <pc:sldChg chg="addCm modCm">
        <pc:chgData name="Marcel Stroo" userId="9ac32c1c-7b9e-4da9-a781-f0b5acd5640e" providerId="ADAL" clId="{3FD7B9B6-190B-4818-B711-470B203C3FF0}" dt="2022-04-21T14:28:03.256" v="789"/>
        <pc:sldMkLst>
          <pc:docMk/>
          <pc:sldMk cId="2592371027" sldId="284"/>
        </pc:sldMkLst>
      </pc:sldChg>
      <pc:sldChg chg="addCm modCm">
        <pc:chgData name="Marcel Stroo" userId="9ac32c1c-7b9e-4da9-a781-f0b5acd5640e" providerId="ADAL" clId="{3FD7B9B6-190B-4818-B711-470B203C3FF0}" dt="2022-04-22T10:02:07.207" v="1064"/>
        <pc:sldMkLst>
          <pc:docMk/>
          <pc:sldMk cId="2932697048" sldId="285"/>
        </pc:sldMkLst>
      </pc:sldChg>
      <pc:sldChg chg="addCm modCm">
        <pc:chgData name="Marcel Stroo" userId="9ac32c1c-7b9e-4da9-a781-f0b5acd5640e" providerId="ADAL" clId="{3FD7B9B6-190B-4818-B711-470B203C3FF0}" dt="2022-04-22T09:55:13.547" v="1058"/>
        <pc:sldMkLst>
          <pc:docMk/>
          <pc:sldMk cId="2536548892" sldId="286"/>
        </pc:sldMkLst>
      </pc:sldChg>
      <pc:sldChg chg="addCm">
        <pc:chgData name="Marcel Stroo" userId="9ac32c1c-7b9e-4da9-a781-f0b5acd5640e" providerId="ADAL" clId="{3FD7B9B6-190B-4818-B711-470B203C3FF0}" dt="2022-04-21T15:09:58.694" v="1041"/>
        <pc:sldMkLst>
          <pc:docMk/>
          <pc:sldMk cId="2500743699" sldId="287"/>
        </pc:sldMkLst>
      </pc:sldChg>
      <pc:sldChg chg="modSp mod addCm">
        <pc:chgData name="Marcel Stroo" userId="9ac32c1c-7b9e-4da9-a781-f0b5acd5640e" providerId="ADAL" clId="{3FD7B9B6-190B-4818-B711-470B203C3FF0}" dt="2022-04-22T10:04:51.718" v="1065"/>
        <pc:sldMkLst>
          <pc:docMk/>
          <pc:sldMk cId="3418087889" sldId="291"/>
        </pc:sldMkLst>
        <pc:spChg chg="mod">
          <ac:chgData name="Marcel Stroo" userId="9ac32c1c-7b9e-4da9-a781-f0b5acd5640e" providerId="ADAL" clId="{3FD7B9B6-190B-4818-B711-470B203C3FF0}" dt="2022-04-22T10:00:02.142" v="1062" actId="20577"/>
          <ac:spMkLst>
            <pc:docMk/>
            <pc:sldMk cId="3418087889" sldId="291"/>
            <ac:spMk id="11" creationId="{E05D9CEC-7960-48E6-AF18-B9C5FBF69F99}"/>
          </ac:spMkLst>
        </pc:spChg>
      </pc:sldChg>
      <pc:sldChg chg="addCm">
        <pc:chgData name="Marcel Stroo" userId="9ac32c1c-7b9e-4da9-a781-f0b5acd5640e" providerId="ADAL" clId="{3FD7B9B6-190B-4818-B711-470B203C3FF0}" dt="2022-04-22T10:06:23.302" v="1068"/>
        <pc:sldMkLst>
          <pc:docMk/>
          <pc:sldMk cId="1925915778" sldId="292"/>
        </pc:sldMkLst>
      </pc:sldChg>
      <pc:sldChg chg="addCm">
        <pc:chgData name="Marcel Stroo" userId="9ac32c1c-7b9e-4da9-a781-f0b5acd5640e" providerId="ADAL" clId="{3FD7B9B6-190B-4818-B711-470B203C3FF0}" dt="2022-04-21T15:10:58.342" v="1043"/>
        <pc:sldMkLst>
          <pc:docMk/>
          <pc:sldMk cId="3502813572" sldId="293"/>
        </pc:sldMkLst>
      </pc:sldChg>
      <pc:sldChg chg="addCm">
        <pc:chgData name="Marcel Stroo" userId="9ac32c1c-7b9e-4da9-a781-f0b5acd5640e" providerId="ADAL" clId="{3FD7B9B6-190B-4818-B711-470B203C3FF0}" dt="2022-04-22T10:12:39.155" v="1074"/>
        <pc:sldMkLst>
          <pc:docMk/>
          <pc:sldMk cId="1294463773" sldId="297"/>
        </pc:sldMkLst>
      </pc:sldChg>
      <pc:sldChg chg="addCm">
        <pc:chgData name="Marcel Stroo" userId="9ac32c1c-7b9e-4da9-a781-f0b5acd5640e" providerId="ADAL" clId="{3FD7B9B6-190B-4818-B711-470B203C3FF0}" dt="2022-04-22T10:17:03.515" v="1077"/>
        <pc:sldMkLst>
          <pc:docMk/>
          <pc:sldMk cId="360602692" sldId="298"/>
        </pc:sldMkLst>
      </pc:sldChg>
      <pc:sldChg chg="modSp mod addCm delCm modCm modNotesTx">
        <pc:chgData name="Marcel Stroo" userId="9ac32c1c-7b9e-4da9-a781-f0b5acd5640e" providerId="ADAL" clId="{3FD7B9B6-190B-4818-B711-470B203C3FF0}" dt="2022-04-22T09:50:40.560" v="1051"/>
        <pc:sldMkLst>
          <pc:docMk/>
          <pc:sldMk cId="2654756014" sldId="301"/>
        </pc:sldMkLst>
        <pc:spChg chg="mod">
          <ac:chgData name="Marcel Stroo" userId="9ac32c1c-7b9e-4da9-a781-f0b5acd5640e" providerId="ADAL" clId="{3FD7B9B6-190B-4818-B711-470B203C3FF0}" dt="2022-04-22T09:46:50.899" v="1046" actId="6549"/>
          <ac:spMkLst>
            <pc:docMk/>
            <pc:sldMk cId="2654756014" sldId="301"/>
            <ac:spMk id="3" creationId="{A9884EC9-AF08-4200-9DFE-FB8FEED0DE5E}"/>
          </ac:spMkLst>
        </pc:spChg>
      </pc:sldChg>
      <pc:sldChg chg="addCm">
        <pc:chgData name="Marcel Stroo" userId="9ac32c1c-7b9e-4da9-a781-f0b5acd5640e" providerId="ADAL" clId="{3FD7B9B6-190B-4818-B711-470B203C3FF0}" dt="2022-04-22T10:32:09.055" v="1095"/>
        <pc:sldMkLst>
          <pc:docMk/>
          <pc:sldMk cId="1818598373" sldId="303"/>
        </pc:sldMkLst>
      </pc:sldChg>
      <pc:sldChg chg="modCm">
        <pc:chgData name="Marcel Stroo" userId="9ac32c1c-7b9e-4da9-a781-f0b5acd5640e" providerId="ADAL" clId="{3FD7B9B6-190B-4818-B711-470B203C3FF0}" dt="2022-04-21T14:47:31.031" v="791"/>
        <pc:sldMkLst>
          <pc:docMk/>
          <pc:sldMk cId="1325314994" sldId="305"/>
        </pc:sldMkLst>
      </pc:sldChg>
      <pc:sldChg chg="addCm modCm">
        <pc:chgData name="Marcel Stroo" userId="9ac32c1c-7b9e-4da9-a781-f0b5acd5640e" providerId="ADAL" clId="{3FD7B9B6-190B-4818-B711-470B203C3FF0}" dt="2022-04-22T10:15:20.449" v="1076"/>
        <pc:sldMkLst>
          <pc:docMk/>
          <pc:sldMk cId="442765764" sldId="306"/>
        </pc:sldMkLst>
      </pc:sldChg>
      <pc:sldChg chg="add addCm delCm">
        <pc:chgData name="Marcel Stroo" userId="9ac32c1c-7b9e-4da9-a781-f0b5acd5640e" providerId="ADAL" clId="{3FD7B9B6-190B-4818-B711-470B203C3FF0}" dt="2022-04-22T10:23:24.611" v="1084"/>
        <pc:sldMkLst>
          <pc:docMk/>
          <pc:sldMk cId="798955724" sldId="309"/>
        </pc:sldMkLst>
      </pc:sldChg>
      <pc:sldChg chg="add addCm modCm">
        <pc:chgData name="Marcel Stroo" userId="9ac32c1c-7b9e-4da9-a781-f0b5acd5640e" providerId="ADAL" clId="{3FD7B9B6-190B-4818-B711-470B203C3FF0}" dt="2022-04-22T10:23:34.679" v="1085"/>
        <pc:sldMkLst>
          <pc:docMk/>
          <pc:sldMk cId="4081098462" sldId="313"/>
        </pc:sldMkLst>
      </pc:sldChg>
      <pc:sldChg chg="modCm">
        <pc:chgData name="Marcel Stroo" userId="9ac32c1c-7b9e-4da9-a781-f0b5acd5640e" providerId="ADAL" clId="{3FD7B9B6-190B-4818-B711-470B203C3FF0}" dt="2022-04-21T12:59:59.309" v="4"/>
        <pc:sldMkLst>
          <pc:docMk/>
          <pc:sldMk cId="204844233" sldId="327"/>
        </pc:sldMkLst>
      </pc:sldChg>
      <pc:sldChg chg="addCm">
        <pc:chgData name="Marcel Stroo" userId="9ac32c1c-7b9e-4da9-a781-f0b5acd5640e" providerId="ADAL" clId="{3FD7B9B6-190B-4818-B711-470B203C3FF0}" dt="2022-04-22T10:27:28.011" v="1090"/>
        <pc:sldMkLst>
          <pc:docMk/>
          <pc:sldMk cId="1389706769" sldId="329"/>
        </pc:sldMkLst>
      </pc:sldChg>
      <pc:sldChg chg="addCm">
        <pc:chgData name="Marcel Stroo" userId="9ac32c1c-7b9e-4da9-a781-f0b5acd5640e" providerId="ADAL" clId="{3FD7B9B6-190B-4818-B711-470B203C3FF0}" dt="2022-04-22T10:31:11.257" v="1094"/>
        <pc:sldMkLst>
          <pc:docMk/>
          <pc:sldMk cId="1360643858" sldId="330"/>
        </pc:sldMkLst>
      </pc:sldChg>
      <pc:sldChg chg="addCm modCm">
        <pc:chgData name="Marcel Stroo" userId="9ac32c1c-7b9e-4da9-a781-f0b5acd5640e" providerId="ADAL" clId="{3FD7B9B6-190B-4818-B711-470B203C3FF0}" dt="2022-04-22T10:22:12.835" v="1080"/>
        <pc:sldMkLst>
          <pc:docMk/>
          <pc:sldMk cId="2620027763" sldId="331"/>
        </pc:sldMkLst>
      </pc:sldChg>
      <pc:sldChg chg="addCm modCm">
        <pc:chgData name="Marcel Stroo" userId="9ac32c1c-7b9e-4da9-a781-f0b5acd5640e" providerId="ADAL" clId="{3FD7B9B6-190B-4818-B711-470B203C3FF0}" dt="2022-04-22T10:25:19.613" v="1088"/>
        <pc:sldMkLst>
          <pc:docMk/>
          <pc:sldMk cId="3252872042" sldId="332"/>
        </pc:sldMkLst>
      </pc:sldChg>
      <pc:sldChg chg="addCm delCm modCm">
        <pc:chgData name="Marcel Stroo" userId="9ac32c1c-7b9e-4da9-a781-f0b5acd5640e" providerId="ADAL" clId="{3FD7B9B6-190B-4818-B711-470B203C3FF0}" dt="2022-04-22T10:34:32.617" v="1098"/>
        <pc:sldMkLst>
          <pc:docMk/>
          <pc:sldMk cId="3053122286" sldId="337"/>
        </pc:sldMkLst>
      </pc:sldChg>
      <pc:sldChg chg="addCm modCm modNotesTx">
        <pc:chgData name="Marcel Stroo" userId="9ac32c1c-7b9e-4da9-a781-f0b5acd5640e" providerId="ADAL" clId="{3FD7B9B6-190B-4818-B711-470B203C3FF0}" dt="2022-04-22T09:54:26.802" v="1057"/>
        <pc:sldMkLst>
          <pc:docMk/>
          <pc:sldMk cId="3940267537" sldId="338"/>
        </pc:sldMkLst>
      </pc:sldChg>
      <pc:sldChg chg="modCm">
        <pc:chgData name="Marcel Stroo" userId="9ac32c1c-7b9e-4da9-a781-f0b5acd5640e" providerId="ADAL" clId="{3FD7B9B6-190B-4818-B711-470B203C3FF0}" dt="2022-04-22T10:35:28.229" v="1099"/>
        <pc:sldMkLst>
          <pc:docMk/>
          <pc:sldMk cId="1980997816" sldId="340"/>
        </pc:sldMkLst>
      </pc:sldChg>
      <pc:sldChg chg="modSp new del mod modNotesTx">
        <pc:chgData name="Marcel Stroo" userId="9ac32c1c-7b9e-4da9-a781-f0b5acd5640e" providerId="ADAL" clId="{3FD7B9B6-190B-4818-B711-470B203C3FF0}" dt="2022-04-21T14:56:07.707" v="867" actId="47"/>
        <pc:sldMkLst>
          <pc:docMk/>
          <pc:sldMk cId="2776536633" sldId="341"/>
        </pc:sldMkLst>
        <pc:spChg chg="mod">
          <ac:chgData name="Marcel Stroo" userId="9ac32c1c-7b9e-4da9-a781-f0b5acd5640e" providerId="ADAL" clId="{3FD7B9B6-190B-4818-B711-470B203C3FF0}" dt="2022-04-21T13:55:42.307" v="295"/>
          <ac:spMkLst>
            <pc:docMk/>
            <pc:sldMk cId="2776536633" sldId="341"/>
            <ac:spMk id="2" creationId="{7993B392-3046-493B-A234-08972D2210C5}"/>
          </ac:spMkLst>
        </pc:spChg>
        <pc:spChg chg="mod">
          <ac:chgData name="Marcel Stroo" userId="9ac32c1c-7b9e-4da9-a781-f0b5acd5640e" providerId="ADAL" clId="{3FD7B9B6-190B-4818-B711-470B203C3FF0}" dt="2022-04-21T13:58:23.441" v="745" actId="20577"/>
          <ac:spMkLst>
            <pc:docMk/>
            <pc:sldMk cId="2776536633" sldId="341"/>
            <ac:spMk id="3" creationId="{0DF03567-16C2-4B8B-9699-03F73B74AD9E}"/>
          </ac:spMkLst>
        </pc:spChg>
      </pc:sldChg>
      <pc:sldChg chg="add">
        <pc:chgData name="Marcel Stroo" userId="9ac32c1c-7b9e-4da9-a781-f0b5acd5640e" providerId="ADAL" clId="{3FD7B9B6-190B-4818-B711-470B203C3FF0}" dt="2022-04-21T14:46:37.058" v="790"/>
        <pc:sldMkLst>
          <pc:docMk/>
          <pc:sldMk cId="3544982679" sldId="342"/>
        </pc:sldMkLst>
      </pc:sldChg>
      <pc:sldChg chg="modSp add del mod modNotesTx">
        <pc:chgData name="Marcel Stroo" userId="9ac32c1c-7b9e-4da9-a781-f0b5acd5640e" providerId="ADAL" clId="{3FD7B9B6-190B-4818-B711-470B203C3FF0}" dt="2022-04-22T10:05:15.521" v="1066" actId="2696"/>
        <pc:sldMkLst>
          <pc:docMk/>
          <pc:sldMk cId="3358447401" sldId="343"/>
        </pc:sldMkLst>
        <pc:spChg chg="mod">
          <ac:chgData name="Marcel Stroo" userId="9ac32c1c-7b9e-4da9-a781-f0b5acd5640e" providerId="ADAL" clId="{3FD7B9B6-190B-4818-B711-470B203C3FF0}" dt="2022-04-21T15:02:57.203" v="948" actId="6549"/>
          <ac:spMkLst>
            <pc:docMk/>
            <pc:sldMk cId="3358447401" sldId="343"/>
            <ac:spMk id="2" creationId="{00000000-0000-0000-0000-000000000000}"/>
          </ac:spMkLst>
        </pc:spChg>
        <pc:spChg chg="mod">
          <ac:chgData name="Marcel Stroo" userId="9ac32c1c-7b9e-4da9-a781-f0b5acd5640e" providerId="ADAL" clId="{3FD7B9B6-190B-4818-B711-470B203C3FF0}" dt="2022-04-21T14:49:42.967" v="797" actId="20577"/>
          <ac:spMkLst>
            <pc:docMk/>
            <pc:sldMk cId="3358447401" sldId="343"/>
            <ac:spMk id="3" creationId="{00000000-0000-0000-0000-000000000000}"/>
          </ac:spMkLst>
        </pc:spChg>
      </pc:sldChg>
      <pc:sldChg chg="add addCm">
        <pc:chgData name="Marcel Stroo" userId="9ac32c1c-7b9e-4da9-a781-f0b5acd5640e" providerId="ADAL" clId="{3FD7B9B6-190B-4818-B711-470B203C3FF0}" dt="2022-04-22T10:06:37.990" v="1069"/>
        <pc:sldMkLst>
          <pc:docMk/>
          <pc:sldMk cId="4265426708" sldId="343"/>
        </pc:sldMkLst>
      </pc:sldChg>
      <pc:sldChg chg="addSp delSp modSp new mod addCm modNotesTx">
        <pc:chgData name="Marcel Stroo" userId="9ac32c1c-7b9e-4da9-a781-f0b5acd5640e" providerId="ADAL" clId="{3FD7B9B6-190B-4818-B711-470B203C3FF0}" dt="2022-04-22T10:06:56.386" v="1070"/>
        <pc:sldMkLst>
          <pc:docMk/>
          <pc:sldMk cId="1940607444" sldId="344"/>
        </pc:sldMkLst>
        <pc:spChg chg="mod">
          <ac:chgData name="Marcel Stroo" userId="9ac32c1c-7b9e-4da9-a781-f0b5acd5640e" providerId="ADAL" clId="{3FD7B9B6-190B-4818-B711-470B203C3FF0}" dt="2022-04-21T15:03:06.033" v="957" actId="20577"/>
          <ac:spMkLst>
            <pc:docMk/>
            <pc:sldMk cId="1940607444" sldId="344"/>
            <ac:spMk id="2" creationId="{82539C04-C806-4A3F-B037-58E745B7B380}"/>
          </ac:spMkLst>
        </pc:spChg>
        <pc:spChg chg="mod">
          <ac:chgData name="Marcel Stroo" userId="9ac32c1c-7b9e-4da9-a781-f0b5acd5640e" providerId="ADAL" clId="{3FD7B9B6-190B-4818-B711-470B203C3FF0}" dt="2022-04-21T15:00:52.523" v="898" actId="12"/>
          <ac:spMkLst>
            <pc:docMk/>
            <pc:sldMk cId="1940607444" sldId="344"/>
            <ac:spMk id="3" creationId="{3E167333-37FE-41BC-87FD-9D8E8E517DA1}"/>
          </ac:spMkLst>
        </pc:spChg>
        <pc:spChg chg="add del">
          <ac:chgData name="Marcel Stroo" userId="9ac32c1c-7b9e-4da9-a781-f0b5acd5640e" providerId="ADAL" clId="{3FD7B9B6-190B-4818-B711-470B203C3FF0}" dt="2022-04-21T15:00:40.815" v="893" actId="22"/>
          <ac:spMkLst>
            <pc:docMk/>
            <pc:sldMk cId="1940607444" sldId="344"/>
            <ac:spMk id="5" creationId="{69A44915-A804-4E4D-8029-CD9F995E0F01}"/>
          </ac:spMkLst>
        </pc:spChg>
        <pc:picChg chg="add mod">
          <ac:chgData name="Marcel Stroo" userId="9ac32c1c-7b9e-4da9-a781-f0b5acd5640e" providerId="ADAL" clId="{3FD7B9B6-190B-4818-B711-470B203C3FF0}" dt="2022-04-21T15:01:01.396" v="901" actId="1076"/>
          <ac:picMkLst>
            <pc:docMk/>
            <pc:sldMk cId="1940607444" sldId="344"/>
            <ac:picMk id="6" creationId="{4B8DEC8F-1EB5-4040-93D7-FE5FA6E19F51}"/>
          </ac:picMkLst>
        </pc:picChg>
      </pc:sldChg>
      <pc:sldChg chg="new del">
        <pc:chgData name="Marcel Stroo" userId="9ac32c1c-7b9e-4da9-a781-f0b5acd5640e" providerId="ADAL" clId="{3FD7B9B6-190B-4818-B711-470B203C3FF0}" dt="2022-04-21T15:03:21.203" v="959" actId="680"/>
        <pc:sldMkLst>
          <pc:docMk/>
          <pc:sldMk cId="738577907" sldId="345"/>
        </pc:sldMkLst>
      </pc:sldChg>
      <pc:sldChg chg="add ord">
        <pc:chgData name="Marcel Stroo" userId="9ac32c1c-7b9e-4da9-a781-f0b5acd5640e" providerId="ADAL" clId="{3FD7B9B6-190B-4818-B711-470B203C3FF0}" dt="2022-04-22T09:54:15.424" v="1056"/>
        <pc:sldMkLst>
          <pc:docMk/>
          <pc:sldMk cId="3676602278" sldId="443"/>
        </pc:sldMkLst>
      </pc:sldChg>
      <pc:sldChg chg="add addCm">
        <pc:chgData name="Marcel Stroo" userId="9ac32c1c-7b9e-4da9-a781-f0b5acd5640e" providerId="ADAL" clId="{3FD7B9B6-190B-4818-B711-470B203C3FF0}" dt="2022-04-22T10:23:52.942" v="1086"/>
        <pc:sldMkLst>
          <pc:docMk/>
          <pc:sldMk cId="884169725" sldId="446"/>
        </pc:sldMkLst>
      </pc:sldChg>
    </pc:docChg>
  </pc:docChgLst>
  <pc:docChgLst>
    <pc:chgData name="Hatice Polat" userId="d1531ad8-b03b-4075-8b2b-37a510b208b8" providerId="ADAL" clId="{7E6C185B-D6F9-466A-9D59-06DAD3C4C8E6}"/>
    <pc:docChg chg="modSld">
      <pc:chgData name="Hatice Polat" userId="d1531ad8-b03b-4075-8b2b-37a510b208b8" providerId="ADAL" clId="{7E6C185B-D6F9-466A-9D59-06DAD3C4C8E6}" dt="2022-05-04T08:04:22.371" v="63" actId="20577"/>
      <pc:docMkLst>
        <pc:docMk/>
      </pc:docMkLst>
      <pc:sldChg chg="delCm">
        <pc:chgData name="Hatice Polat" userId="d1531ad8-b03b-4075-8b2b-37a510b208b8" providerId="ADAL" clId="{7E6C185B-D6F9-466A-9D59-06DAD3C4C8E6}" dt="2022-05-03T08:45:22.153" v="0"/>
        <pc:sldMkLst>
          <pc:docMk/>
          <pc:sldMk cId="2172965634" sldId="265"/>
        </pc:sldMkLst>
      </pc:sldChg>
      <pc:sldChg chg="delCm">
        <pc:chgData name="Hatice Polat" userId="d1531ad8-b03b-4075-8b2b-37a510b208b8" providerId="ADAL" clId="{7E6C185B-D6F9-466A-9D59-06DAD3C4C8E6}" dt="2022-05-03T08:55:18.532" v="31"/>
        <pc:sldMkLst>
          <pc:docMk/>
          <pc:sldMk cId="2026172986" sldId="277"/>
        </pc:sldMkLst>
      </pc:sldChg>
      <pc:sldChg chg="delCm">
        <pc:chgData name="Hatice Polat" userId="d1531ad8-b03b-4075-8b2b-37a510b208b8" providerId="ADAL" clId="{7E6C185B-D6F9-466A-9D59-06DAD3C4C8E6}" dt="2022-05-03T08:46:09.582" v="11"/>
        <pc:sldMkLst>
          <pc:docMk/>
          <pc:sldMk cId="2777582024" sldId="282"/>
        </pc:sldMkLst>
      </pc:sldChg>
      <pc:sldChg chg="delCm">
        <pc:chgData name="Hatice Polat" userId="d1531ad8-b03b-4075-8b2b-37a510b208b8" providerId="ADAL" clId="{7E6C185B-D6F9-466A-9D59-06DAD3C4C8E6}" dt="2022-05-03T08:45:28.612" v="1"/>
        <pc:sldMkLst>
          <pc:docMk/>
          <pc:sldMk cId="2592371027" sldId="284"/>
        </pc:sldMkLst>
      </pc:sldChg>
      <pc:sldChg chg="delCm">
        <pc:chgData name="Hatice Polat" userId="d1531ad8-b03b-4075-8b2b-37a510b208b8" providerId="ADAL" clId="{7E6C185B-D6F9-466A-9D59-06DAD3C4C8E6}" dt="2022-05-03T08:55:12.411" v="28"/>
        <pc:sldMkLst>
          <pc:docMk/>
          <pc:sldMk cId="2150952489" sldId="285"/>
        </pc:sldMkLst>
      </pc:sldChg>
      <pc:sldChg chg="delCm">
        <pc:chgData name="Hatice Polat" userId="d1531ad8-b03b-4075-8b2b-37a510b208b8" providerId="ADAL" clId="{7E6C185B-D6F9-466A-9D59-06DAD3C4C8E6}" dt="2022-05-03T08:55:03.564" v="24"/>
        <pc:sldMkLst>
          <pc:docMk/>
          <pc:sldMk cId="2260300191" sldId="286"/>
        </pc:sldMkLst>
      </pc:sldChg>
      <pc:sldChg chg="delCm">
        <pc:chgData name="Hatice Polat" userId="d1531ad8-b03b-4075-8b2b-37a510b208b8" providerId="ADAL" clId="{7E6C185B-D6F9-466A-9D59-06DAD3C4C8E6}" dt="2022-05-03T08:55:06.552" v="25"/>
        <pc:sldMkLst>
          <pc:docMk/>
          <pc:sldMk cId="2542737784" sldId="287"/>
        </pc:sldMkLst>
      </pc:sldChg>
      <pc:sldChg chg="delCm">
        <pc:chgData name="Hatice Polat" userId="d1531ad8-b03b-4075-8b2b-37a510b208b8" providerId="ADAL" clId="{7E6C185B-D6F9-466A-9D59-06DAD3C4C8E6}" dt="2022-05-03T08:55:15.332" v="29"/>
        <pc:sldMkLst>
          <pc:docMk/>
          <pc:sldMk cId="3946446188" sldId="291"/>
        </pc:sldMkLst>
      </pc:sldChg>
      <pc:sldChg chg="delCm">
        <pc:chgData name="Hatice Polat" userId="d1531ad8-b03b-4075-8b2b-37a510b208b8" providerId="ADAL" clId="{7E6C185B-D6F9-466A-9D59-06DAD3C4C8E6}" dt="2022-05-03T08:45:48.694" v="8"/>
        <pc:sldMkLst>
          <pc:docMk/>
          <pc:sldMk cId="1925915778" sldId="292"/>
        </pc:sldMkLst>
      </pc:sldChg>
      <pc:sldChg chg="delCm">
        <pc:chgData name="Hatice Polat" userId="d1531ad8-b03b-4075-8b2b-37a510b208b8" providerId="ADAL" clId="{7E6C185B-D6F9-466A-9D59-06DAD3C4C8E6}" dt="2022-05-03T08:45:39.528" v="6"/>
        <pc:sldMkLst>
          <pc:docMk/>
          <pc:sldMk cId="3502813572" sldId="293"/>
        </pc:sldMkLst>
      </pc:sldChg>
      <pc:sldChg chg="delCm">
        <pc:chgData name="Hatice Polat" userId="d1531ad8-b03b-4075-8b2b-37a510b208b8" providerId="ADAL" clId="{7E6C185B-D6F9-466A-9D59-06DAD3C4C8E6}" dt="2022-05-03T08:46:15.398" v="16"/>
        <pc:sldMkLst>
          <pc:docMk/>
          <pc:sldMk cId="1294463773" sldId="297"/>
        </pc:sldMkLst>
      </pc:sldChg>
      <pc:sldChg chg="delCm">
        <pc:chgData name="Hatice Polat" userId="d1531ad8-b03b-4075-8b2b-37a510b208b8" providerId="ADAL" clId="{7E6C185B-D6F9-466A-9D59-06DAD3C4C8E6}" dt="2022-05-03T08:54:47.308" v="18"/>
        <pc:sldMkLst>
          <pc:docMk/>
          <pc:sldMk cId="360602692" sldId="298"/>
        </pc:sldMkLst>
      </pc:sldChg>
      <pc:sldChg chg="delCm">
        <pc:chgData name="Hatice Polat" userId="d1531ad8-b03b-4075-8b2b-37a510b208b8" providerId="ADAL" clId="{7E6C185B-D6F9-466A-9D59-06DAD3C4C8E6}" dt="2022-05-03T08:45:32.431" v="3"/>
        <pc:sldMkLst>
          <pc:docMk/>
          <pc:sldMk cId="2654756014" sldId="301"/>
        </pc:sldMkLst>
      </pc:sldChg>
      <pc:sldChg chg="delCm">
        <pc:chgData name="Hatice Polat" userId="d1531ad8-b03b-4075-8b2b-37a510b208b8" providerId="ADAL" clId="{7E6C185B-D6F9-466A-9D59-06DAD3C4C8E6}" dt="2022-05-03T08:54:59.576" v="22"/>
        <pc:sldMkLst>
          <pc:docMk/>
          <pc:sldMk cId="2398432181" sldId="303"/>
        </pc:sldMkLst>
      </pc:sldChg>
      <pc:sldChg chg="delCm">
        <pc:chgData name="Hatice Polat" userId="d1531ad8-b03b-4075-8b2b-37a510b208b8" providerId="ADAL" clId="{7E6C185B-D6F9-466A-9D59-06DAD3C4C8E6}" dt="2022-05-03T08:46:18.002" v="17"/>
        <pc:sldMkLst>
          <pc:docMk/>
          <pc:sldMk cId="442765764" sldId="306"/>
        </pc:sldMkLst>
      </pc:sldChg>
      <pc:sldChg chg="delCm">
        <pc:chgData name="Hatice Polat" userId="d1531ad8-b03b-4075-8b2b-37a510b208b8" providerId="ADAL" clId="{7E6C185B-D6F9-466A-9D59-06DAD3C4C8E6}" dt="2022-05-03T08:54:50.563" v="19"/>
        <pc:sldMkLst>
          <pc:docMk/>
          <pc:sldMk cId="798955724" sldId="309"/>
        </pc:sldMkLst>
      </pc:sldChg>
      <pc:sldChg chg="delCm">
        <pc:chgData name="Hatice Polat" userId="d1531ad8-b03b-4075-8b2b-37a510b208b8" providerId="ADAL" clId="{7E6C185B-D6F9-466A-9D59-06DAD3C4C8E6}" dt="2022-05-03T08:54:54.219" v="20"/>
        <pc:sldMkLst>
          <pc:docMk/>
          <pc:sldMk cId="4081098462" sldId="313"/>
        </pc:sldMkLst>
      </pc:sldChg>
      <pc:sldChg chg="modSp mod">
        <pc:chgData name="Hatice Polat" userId="d1531ad8-b03b-4075-8b2b-37a510b208b8" providerId="ADAL" clId="{7E6C185B-D6F9-466A-9D59-06DAD3C4C8E6}" dt="2022-05-04T08:04:22.371" v="63" actId="20577"/>
        <pc:sldMkLst>
          <pc:docMk/>
          <pc:sldMk cId="731946432" sldId="328"/>
        </pc:sldMkLst>
        <pc:spChg chg="mod">
          <ac:chgData name="Hatice Polat" userId="d1531ad8-b03b-4075-8b2b-37a510b208b8" providerId="ADAL" clId="{7E6C185B-D6F9-466A-9D59-06DAD3C4C8E6}" dt="2022-05-04T08:04:22.371" v="63" actId="20577"/>
          <ac:spMkLst>
            <pc:docMk/>
            <pc:sldMk cId="731946432" sldId="328"/>
            <ac:spMk id="3" creationId="{060E8360-0FB0-4F9A-84C9-CB2E8BAB6FFD}"/>
          </ac:spMkLst>
        </pc:spChg>
      </pc:sldChg>
      <pc:sldChg chg="delCm">
        <pc:chgData name="Hatice Polat" userId="d1531ad8-b03b-4075-8b2b-37a510b208b8" providerId="ADAL" clId="{7E6C185B-D6F9-466A-9D59-06DAD3C4C8E6}" dt="2022-05-03T08:55:10.083" v="27"/>
        <pc:sldMkLst>
          <pc:docMk/>
          <pc:sldMk cId="1389706769" sldId="329"/>
        </pc:sldMkLst>
      </pc:sldChg>
      <pc:sldChg chg="delCm">
        <pc:chgData name="Hatice Polat" userId="d1531ad8-b03b-4075-8b2b-37a510b208b8" providerId="ADAL" clId="{7E6C185B-D6F9-466A-9D59-06DAD3C4C8E6}" dt="2022-05-03T08:55:22.590" v="34"/>
        <pc:sldMkLst>
          <pc:docMk/>
          <pc:sldMk cId="1360643858" sldId="330"/>
        </pc:sldMkLst>
      </pc:sldChg>
      <pc:sldChg chg="delCm">
        <pc:chgData name="Hatice Polat" userId="d1531ad8-b03b-4075-8b2b-37a510b208b8" providerId="ADAL" clId="{7E6C185B-D6F9-466A-9D59-06DAD3C4C8E6}" dt="2022-05-03T08:54:56.552" v="21"/>
        <pc:sldMkLst>
          <pc:docMk/>
          <pc:sldMk cId="3252872042" sldId="332"/>
        </pc:sldMkLst>
      </pc:sldChg>
      <pc:sldChg chg="delCm">
        <pc:chgData name="Hatice Polat" userId="d1531ad8-b03b-4075-8b2b-37a510b208b8" providerId="ADAL" clId="{7E6C185B-D6F9-466A-9D59-06DAD3C4C8E6}" dt="2022-05-03T08:45:35.307" v="4"/>
        <pc:sldMkLst>
          <pc:docMk/>
          <pc:sldMk cId="3940267537" sldId="338"/>
        </pc:sldMkLst>
      </pc:sldChg>
      <pc:sldChg chg="delCm">
        <pc:chgData name="Hatice Polat" userId="d1531ad8-b03b-4075-8b2b-37a510b208b8" providerId="ADAL" clId="{7E6C185B-D6F9-466A-9D59-06DAD3C4C8E6}" dt="2022-05-03T08:55:51.274" v="41"/>
        <pc:sldMkLst>
          <pc:docMk/>
          <pc:sldMk cId="1980997816" sldId="340"/>
        </pc:sldMkLst>
      </pc:sldChg>
      <pc:sldChg chg="delCm">
        <pc:chgData name="Hatice Polat" userId="d1531ad8-b03b-4075-8b2b-37a510b208b8" providerId="ADAL" clId="{7E6C185B-D6F9-466A-9D59-06DAD3C4C8E6}" dt="2022-05-03T08:45:45.600" v="7"/>
        <pc:sldMkLst>
          <pc:docMk/>
          <pc:sldMk cId="4265426708" sldId="343"/>
        </pc:sldMkLst>
      </pc:sldChg>
      <pc:sldChg chg="delCm">
        <pc:chgData name="Hatice Polat" userId="d1531ad8-b03b-4075-8b2b-37a510b208b8" providerId="ADAL" clId="{7E6C185B-D6F9-466A-9D59-06DAD3C4C8E6}" dt="2022-05-03T08:55:27.719" v="36"/>
        <pc:sldMkLst>
          <pc:docMk/>
          <pc:sldMk cId="3558820740" sldId="450"/>
        </pc:sldMkLst>
      </pc:sldChg>
      <pc:sldChg chg="delCm">
        <pc:chgData name="Hatice Polat" userId="d1531ad8-b03b-4075-8b2b-37a510b208b8" providerId="ADAL" clId="{7E6C185B-D6F9-466A-9D59-06DAD3C4C8E6}" dt="2022-05-03T08:55:47.888" v="40"/>
        <pc:sldMkLst>
          <pc:docMk/>
          <pc:sldMk cId="3582200359" sldId="452"/>
        </pc:sldMkLst>
      </pc:sldChg>
      <pc:sldChg chg="delCm">
        <pc:chgData name="Hatice Polat" userId="d1531ad8-b03b-4075-8b2b-37a510b208b8" providerId="ADAL" clId="{7E6C185B-D6F9-466A-9D59-06DAD3C4C8E6}" dt="2022-05-03T08:45:52.729" v="9"/>
        <pc:sldMkLst>
          <pc:docMk/>
          <pc:sldMk cId="3887666379" sldId="462"/>
        </pc:sldMkLst>
      </pc:sldChg>
      <pc:sldChg chg="delCm">
        <pc:chgData name="Hatice Polat" userId="d1531ad8-b03b-4075-8b2b-37a510b208b8" providerId="ADAL" clId="{7E6C185B-D6F9-466A-9D59-06DAD3C4C8E6}" dt="2022-05-03T08:55:25.302" v="35"/>
        <pc:sldMkLst>
          <pc:docMk/>
          <pc:sldMk cId="564560813" sldId="465"/>
        </pc:sldMkLst>
      </pc:sldChg>
      <pc:sldChg chg="delCm">
        <pc:chgData name="Hatice Polat" userId="d1531ad8-b03b-4075-8b2b-37a510b208b8" providerId="ADAL" clId="{7E6C185B-D6F9-466A-9D59-06DAD3C4C8E6}" dt="2022-05-03T08:55:30.175" v="37"/>
        <pc:sldMkLst>
          <pc:docMk/>
          <pc:sldMk cId="2377456830" sldId="466"/>
        </pc:sldMkLst>
      </pc:sldChg>
      <pc:sldChg chg="delCm">
        <pc:chgData name="Hatice Polat" userId="d1531ad8-b03b-4075-8b2b-37a510b208b8" providerId="ADAL" clId="{7E6C185B-D6F9-466A-9D59-06DAD3C4C8E6}" dt="2022-05-03T08:55:32.476" v="38"/>
        <pc:sldMkLst>
          <pc:docMk/>
          <pc:sldMk cId="2947477578" sldId="467"/>
        </pc:sldMkLst>
      </pc:sldChg>
      <pc:sldChg chg="delCm">
        <pc:chgData name="Hatice Polat" userId="d1531ad8-b03b-4075-8b2b-37a510b208b8" providerId="ADAL" clId="{7E6C185B-D6F9-466A-9D59-06DAD3C4C8E6}" dt="2022-05-03T08:55:40.226" v="39"/>
        <pc:sldMkLst>
          <pc:docMk/>
          <pc:sldMk cId="3791407393" sldId="470"/>
        </pc:sldMkLst>
      </pc:sldChg>
    </pc:docChg>
  </pc:docChgLst>
  <pc:docChgLst>
    <pc:chgData name="Hatice Polat" userId="d1531ad8-b03b-4075-8b2b-37a510b208b8" providerId="ADAL" clId="{B07D0097-B4CE-4664-BF29-0D7F5691B155}"/>
    <pc:docChg chg="undo redo custSel addSld delSld modSld sldOrd">
      <pc:chgData name="Hatice Polat" userId="d1531ad8-b03b-4075-8b2b-37a510b208b8" providerId="ADAL" clId="{B07D0097-B4CE-4664-BF29-0D7F5691B155}" dt="2021-11-30T09:32:47.578" v="4691" actId="12"/>
      <pc:docMkLst>
        <pc:docMk/>
      </pc:docMkLst>
      <pc:sldChg chg="modSp mod">
        <pc:chgData name="Hatice Polat" userId="d1531ad8-b03b-4075-8b2b-37a510b208b8" providerId="ADAL" clId="{B07D0097-B4CE-4664-BF29-0D7F5691B155}" dt="2021-11-29T16:23:11.720" v="3561" actId="20577"/>
        <pc:sldMkLst>
          <pc:docMk/>
          <pc:sldMk cId="2172965634" sldId="265"/>
        </pc:sldMkLst>
        <pc:spChg chg="mod">
          <ac:chgData name="Hatice Polat" userId="d1531ad8-b03b-4075-8b2b-37a510b208b8" providerId="ADAL" clId="{B07D0097-B4CE-4664-BF29-0D7F5691B155}" dt="2021-11-29T16:23:11.720" v="3561" actId="20577"/>
          <ac:spMkLst>
            <pc:docMk/>
            <pc:sldMk cId="2172965634" sldId="265"/>
            <ac:spMk id="2" creationId="{00000000-0000-0000-0000-000000000000}"/>
          </ac:spMkLst>
        </pc:spChg>
      </pc:sldChg>
      <pc:sldChg chg="addSp delSp modSp mod ord chgLayout modNotesTx">
        <pc:chgData name="Hatice Polat" userId="d1531ad8-b03b-4075-8b2b-37a510b208b8" providerId="ADAL" clId="{B07D0097-B4CE-4664-BF29-0D7F5691B155}" dt="2021-11-30T09:32:47.578" v="4691" actId="12"/>
        <pc:sldMkLst>
          <pc:docMk/>
          <pc:sldMk cId="2521000448" sldId="276"/>
        </pc:sldMkLst>
        <pc:spChg chg="mod ord">
          <ac:chgData name="Hatice Polat" userId="d1531ad8-b03b-4075-8b2b-37a510b208b8" providerId="ADAL" clId="{B07D0097-B4CE-4664-BF29-0D7F5691B155}" dt="2021-11-30T09:32:23.354" v="4678" actId="6264"/>
          <ac:spMkLst>
            <pc:docMk/>
            <pc:sldMk cId="2521000448" sldId="276"/>
            <ac:spMk id="2" creationId="{1AA0328D-6F53-4722-8B36-010C7BF5CA93}"/>
          </ac:spMkLst>
        </pc:spChg>
        <pc:spChg chg="del mod">
          <ac:chgData name="Hatice Polat" userId="d1531ad8-b03b-4075-8b2b-37a510b208b8" providerId="ADAL" clId="{B07D0097-B4CE-4664-BF29-0D7F5691B155}" dt="2021-11-30T09:32:23.354" v="4678" actId="6264"/>
          <ac:spMkLst>
            <pc:docMk/>
            <pc:sldMk cId="2521000448" sldId="276"/>
            <ac:spMk id="3" creationId="{8FD28EC9-06DE-48A4-81EC-F39026BD8C87}"/>
          </ac:spMkLst>
        </pc:spChg>
        <pc:spChg chg="add del mod">
          <ac:chgData name="Hatice Polat" userId="d1531ad8-b03b-4075-8b2b-37a510b208b8" providerId="ADAL" clId="{B07D0097-B4CE-4664-BF29-0D7F5691B155}" dt="2021-11-30T09:32:23.354" v="4678" actId="6264"/>
          <ac:spMkLst>
            <pc:docMk/>
            <pc:sldMk cId="2521000448" sldId="276"/>
            <ac:spMk id="4" creationId="{67A9E31C-6FC8-454F-8861-3F6DE1848A19}"/>
          </ac:spMkLst>
        </pc:spChg>
        <pc:spChg chg="add mod ord">
          <ac:chgData name="Hatice Polat" userId="d1531ad8-b03b-4075-8b2b-37a510b208b8" providerId="ADAL" clId="{B07D0097-B4CE-4664-BF29-0D7F5691B155}" dt="2021-11-30T09:32:47.578" v="4691" actId="12"/>
          <ac:spMkLst>
            <pc:docMk/>
            <pc:sldMk cId="2521000448" sldId="276"/>
            <ac:spMk id="5" creationId="{572101C5-C092-435C-ABC2-0475AE34D9DC}"/>
          </ac:spMkLst>
        </pc:spChg>
      </pc:sldChg>
      <pc:sldChg chg="modSp mod ord modNotesTx">
        <pc:chgData name="Hatice Polat" userId="d1531ad8-b03b-4075-8b2b-37a510b208b8" providerId="ADAL" clId="{B07D0097-B4CE-4664-BF29-0D7F5691B155}" dt="2021-11-29T16:33:38.074" v="4058" actId="2711"/>
        <pc:sldMkLst>
          <pc:docMk/>
          <pc:sldMk cId="2026172986" sldId="277"/>
        </pc:sldMkLst>
        <pc:spChg chg="mod">
          <ac:chgData name="Hatice Polat" userId="d1531ad8-b03b-4075-8b2b-37a510b208b8" providerId="ADAL" clId="{B07D0097-B4CE-4664-BF29-0D7F5691B155}" dt="2021-11-29T16:33:38.074" v="4058" actId="2711"/>
          <ac:spMkLst>
            <pc:docMk/>
            <pc:sldMk cId="2026172986" sldId="277"/>
            <ac:spMk id="3" creationId="{CCEC253C-2854-4085-A9AD-D76300C3AD90}"/>
          </ac:spMkLst>
        </pc:spChg>
      </pc:sldChg>
      <pc:sldChg chg="del ord">
        <pc:chgData name="Hatice Polat" userId="d1531ad8-b03b-4075-8b2b-37a510b208b8" providerId="ADAL" clId="{B07D0097-B4CE-4664-BF29-0D7F5691B155}" dt="2021-11-29T16:30:31.567" v="4037" actId="47"/>
        <pc:sldMkLst>
          <pc:docMk/>
          <pc:sldMk cId="180109947" sldId="278"/>
        </pc:sldMkLst>
      </pc:sldChg>
      <pc:sldChg chg="ord">
        <pc:chgData name="Hatice Polat" userId="d1531ad8-b03b-4075-8b2b-37a510b208b8" providerId="ADAL" clId="{B07D0097-B4CE-4664-BF29-0D7F5691B155}" dt="2021-11-23T13:57:33.560" v="1247"/>
        <pc:sldMkLst>
          <pc:docMk/>
          <pc:sldMk cId="1736563026" sldId="279"/>
        </pc:sldMkLst>
      </pc:sldChg>
      <pc:sldChg chg="addSp delSp modSp mod ord">
        <pc:chgData name="Hatice Polat" userId="d1531ad8-b03b-4075-8b2b-37a510b208b8" providerId="ADAL" clId="{B07D0097-B4CE-4664-BF29-0D7F5691B155}" dt="2021-11-29T16:34:06.628" v="4060"/>
        <pc:sldMkLst>
          <pc:docMk/>
          <pc:sldMk cId="3210856743" sldId="280"/>
        </pc:sldMkLst>
        <pc:spChg chg="del">
          <ac:chgData name="Hatice Polat" userId="d1531ad8-b03b-4075-8b2b-37a510b208b8" providerId="ADAL" clId="{B07D0097-B4CE-4664-BF29-0D7F5691B155}" dt="2021-11-23T14:42:09.073" v="2051"/>
          <ac:spMkLst>
            <pc:docMk/>
            <pc:sldMk cId="3210856743" sldId="280"/>
            <ac:spMk id="3" creationId="{1B188ACE-42B8-4351-AA37-A8D4917FB704}"/>
          </ac:spMkLst>
        </pc:spChg>
        <pc:picChg chg="add mod">
          <ac:chgData name="Hatice Polat" userId="d1531ad8-b03b-4075-8b2b-37a510b208b8" providerId="ADAL" clId="{B07D0097-B4CE-4664-BF29-0D7F5691B155}" dt="2021-11-23T14:42:15.844" v="2053" actId="1076"/>
          <ac:picMkLst>
            <pc:docMk/>
            <pc:sldMk cId="3210856743" sldId="280"/>
            <ac:picMk id="4" creationId="{B7AE92A4-5E6E-4DD7-8529-914BCB2A4679}"/>
          </ac:picMkLst>
        </pc:picChg>
      </pc:sldChg>
      <pc:sldChg chg="modSp del mod ord">
        <pc:chgData name="Hatice Polat" userId="d1531ad8-b03b-4075-8b2b-37a510b208b8" providerId="ADAL" clId="{B07D0097-B4CE-4664-BF29-0D7F5691B155}" dt="2021-11-29T16:34:26.351" v="4062" actId="47"/>
        <pc:sldMkLst>
          <pc:docMk/>
          <pc:sldMk cId="463090945" sldId="281"/>
        </pc:sldMkLst>
        <pc:spChg chg="mod">
          <ac:chgData name="Hatice Polat" userId="d1531ad8-b03b-4075-8b2b-37a510b208b8" providerId="ADAL" clId="{B07D0097-B4CE-4664-BF29-0D7F5691B155}" dt="2021-11-29T16:34:21.583" v="4061" actId="313"/>
          <ac:spMkLst>
            <pc:docMk/>
            <pc:sldMk cId="463090945" sldId="281"/>
            <ac:spMk id="2" creationId="{FDAB25EF-9C2D-4383-8B07-32EC2BD2FAC4}"/>
          </ac:spMkLst>
        </pc:spChg>
      </pc:sldChg>
      <pc:sldChg chg="addSp modSp mod ord modNotesTx">
        <pc:chgData name="Hatice Polat" userId="d1531ad8-b03b-4075-8b2b-37a510b208b8" providerId="ADAL" clId="{B07D0097-B4CE-4664-BF29-0D7F5691B155}" dt="2021-11-23T14:44:04.131" v="2057" actId="313"/>
        <pc:sldMkLst>
          <pc:docMk/>
          <pc:sldMk cId="2777582024" sldId="282"/>
        </pc:sldMkLst>
        <pc:spChg chg="mod">
          <ac:chgData name="Hatice Polat" userId="d1531ad8-b03b-4075-8b2b-37a510b208b8" providerId="ADAL" clId="{B07D0097-B4CE-4664-BF29-0D7F5691B155}" dt="2021-11-23T14:44:04.131" v="2057" actId="313"/>
          <ac:spMkLst>
            <pc:docMk/>
            <pc:sldMk cId="2777582024" sldId="282"/>
            <ac:spMk id="2" creationId="{60280E0C-CA98-43E4-A784-14E7475DD6C1}"/>
          </ac:spMkLst>
        </pc:spChg>
        <pc:spChg chg="mod">
          <ac:chgData name="Hatice Polat" userId="d1531ad8-b03b-4075-8b2b-37a510b208b8" providerId="ADAL" clId="{B07D0097-B4CE-4664-BF29-0D7F5691B155}" dt="2021-11-23T14:12:30.285" v="2037" actId="20577"/>
          <ac:spMkLst>
            <pc:docMk/>
            <pc:sldMk cId="2777582024" sldId="282"/>
            <ac:spMk id="3" creationId="{8F2357F2-6F6F-4257-A008-D711E0094117}"/>
          </ac:spMkLst>
        </pc:spChg>
        <pc:picChg chg="add mod">
          <ac:chgData name="Hatice Polat" userId="d1531ad8-b03b-4075-8b2b-37a510b208b8" providerId="ADAL" clId="{B07D0097-B4CE-4664-BF29-0D7F5691B155}" dt="2021-11-23T14:17:25.365" v="2040" actId="1076"/>
          <ac:picMkLst>
            <pc:docMk/>
            <pc:sldMk cId="2777582024" sldId="282"/>
            <ac:picMk id="4" creationId="{2A46FA6E-613A-4D7B-9AC2-987EA2F7DFBF}"/>
          </ac:picMkLst>
        </pc:picChg>
      </pc:sldChg>
      <pc:sldChg chg="modSp mod">
        <pc:chgData name="Hatice Polat" userId="d1531ad8-b03b-4075-8b2b-37a510b208b8" providerId="ADAL" clId="{B07D0097-B4CE-4664-BF29-0D7F5691B155}" dt="2021-11-29T15:52:45.946" v="3137" actId="20577"/>
        <pc:sldMkLst>
          <pc:docMk/>
          <pc:sldMk cId="2592371027" sldId="284"/>
        </pc:sldMkLst>
        <pc:spChg chg="mod">
          <ac:chgData name="Hatice Polat" userId="d1531ad8-b03b-4075-8b2b-37a510b208b8" providerId="ADAL" clId="{B07D0097-B4CE-4664-BF29-0D7F5691B155}" dt="2021-11-23T15:07:39.690" v="2276" actId="20577"/>
          <ac:spMkLst>
            <pc:docMk/>
            <pc:sldMk cId="2592371027" sldId="284"/>
            <ac:spMk id="2" creationId="{054FC0D6-3B33-4CE7-B96F-B14C6CDFC42E}"/>
          </ac:spMkLst>
        </pc:spChg>
        <pc:spChg chg="mod">
          <ac:chgData name="Hatice Polat" userId="d1531ad8-b03b-4075-8b2b-37a510b208b8" providerId="ADAL" clId="{B07D0097-B4CE-4664-BF29-0D7F5691B155}" dt="2021-11-29T15:52:45.946" v="3137" actId="20577"/>
          <ac:spMkLst>
            <pc:docMk/>
            <pc:sldMk cId="2592371027" sldId="284"/>
            <ac:spMk id="3" creationId="{856F328A-90C9-4C14-9772-D7C68FEBFF54}"/>
          </ac:spMkLst>
        </pc:spChg>
      </pc:sldChg>
      <pc:sldChg chg="modNotesTx">
        <pc:chgData name="Hatice Polat" userId="d1531ad8-b03b-4075-8b2b-37a510b208b8" providerId="ADAL" clId="{B07D0097-B4CE-4664-BF29-0D7F5691B155}" dt="2021-11-23T12:58:33.953" v="32" actId="20577"/>
        <pc:sldMkLst>
          <pc:docMk/>
          <pc:sldMk cId="2932697048" sldId="285"/>
        </pc:sldMkLst>
      </pc:sldChg>
      <pc:sldChg chg="addSp delSp modSp mod modNotesTx">
        <pc:chgData name="Hatice Polat" userId="d1531ad8-b03b-4075-8b2b-37a510b208b8" providerId="ADAL" clId="{B07D0097-B4CE-4664-BF29-0D7F5691B155}" dt="2021-11-23T14:57:57.999" v="2238" actId="6549"/>
        <pc:sldMkLst>
          <pc:docMk/>
          <pc:sldMk cId="2536548892" sldId="286"/>
        </pc:sldMkLst>
        <pc:picChg chg="add del mod">
          <ac:chgData name="Hatice Polat" userId="d1531ad8-b03b-4075-8b2b-37a510b208b8" providerId="ADAL" clId="{B07D0097-B4CE-4664-BF29-0D7F5691B155}" dt="2021-11-23T14:35:49.802" v="2046" actId="21"/>
          <ac:picMkLst>
            <pc:docMk/>
            <pc:sldMk cId="2536548892" sldId="286"/>
            <ac:picMk id="4" creationId="{55588305-363C-41C9-8752-F9A0C8844B27}"/>
          </ac:picMkLst>
        </pc:picChg>
      </pc:sldChg>
      <pc:sldChg chg="modNotesTx">
        <pc:chgData name="Hatice Polat" userId="d1531ad8-b03b-4075-8b2b-37a510b208b8" providerId="ADAL" clId="{B07D0097-B4CE-4664-BF29-0D7F5691B155}" dt="2021-11-23T15:02:19.393" v="2258" actId="113"/>
        <pc:sldMkLst>
          <pc:docMk/>
          <pc:sldMk cId="2500743699" sldId="287"/>
        </pc:sldMkLst>
      </pc:sldChg>
      <pc:sldChg chg="modNotesTx">
        <pc:chgData name="Hatice Polat" userId="d1531ad8-b03b-4075-8b2b-37a510b208b8" providerId="ADAL" clId="{B07D0097-B4CE-4664-BF29-0D7F5691B155}" dt="2021-11-23T12:58:11.246" v="19" actId="20577"/>
        <pc:sldMkLst>
          <pc:docMk/>
          <pc:sldMk cId="3906785567" sldId="288"/>
        </pc:sldMkLst>
      </pc:sldChg>
      <pc:sldChg chg="addSp delSp modSp mod modNotesTx">
        <pc:chgData name="Hatice Polat" userId="d1531ad8-b03b-4075-8b2b-37a510b208b8" providerId="ADAL" clId="{B07D0097-B4CE-4664-BF29-0D7F5691B155}" dt="2021-11-23T13:09:45.055" v="154" actId="688"/>
        <pc:sldMkLst>
          <pc:docMk/>
          <pc:sldMk cId="3418087889" sldId="291"/>
        </pc:sldMkLst>
        <pc:spChg chg="add mod">
          <ac:chgData name="Hatice Polat" userId="d1531ad8-b03b-4075-8b2b-37a510b208b8" providerId="ADAL" clId="{B07D0097-B4CE-4664-BF29-0D7F5691B155}" dt="2021-11-23T13:09:45.055" v="154" actId="688"/>
          <ac:spMkLst>
            <pc:docMk/>
            <pc:sldMk cId="3418087889" sldId="291"/>
            <ac:spMk id="4" creationId="{2B933C22-496D-43E3-9241-D4BA25151A09}"/>
          </ac:spMkLst>
        </pc:spChg>
        <pc:spChg chg="mod">
          <ac:chgData name="Hatice Polat" userId="d1531ad8-b03b-4075-8b2b-37a510b208b8" providerId="ADAL" clId="{B07D0097-B4CE-4664-BF29-0D7F5691B155}" dt="2021-11-23T13:06:41.321" v="132" actId="20577"/>
          <ac:spMkLst>
            <pc:docMk/>
            <pc:sldMk cId="3418087889" sldId="291"/>
            <ac:spMk id="13" creationId="{F9347CD4-132E-48C5-833A-C7B118D6C63D}"/>
          </ac:spMkLst>
        </pc:spChg>
        <pc:spChg chg="mod">
          <ac:chgData name="Hatice Polat" userId="d1531ad8-b03b-4075-8b2b-37a510b208b8" providerId="ADAL" clId="{B07D0097-B4CE-4664-BF29-0D7F5691B155}" dt="2021-11-23T13:02:57.935" v="112" actId="1076"/>
          <ac:spMkLst>
            <pc:docMk/>
            <pc:sldMk cId="3418087889" sldId="291"/>
            <ac:spMk id="15" creationId="{992A9390-F126-427B-B837-DACF6C153C6A}"/>
          </ac:spMkLst>
        </pc:spChg>
        <pc:spChg chg="add del">
          <ac:chgData name="Hatice Polat" userId="d1531ad8-b03b-4075-8b2b-37a510b208b8" providerId="ADAL" clId="{B07D0097-B4CE-4664-BF29-0D7F5691B155}" dt="2021-11-23T13:04:42.640" v="117" actId="22"/>
          <ac:spMkLst>
            <pc:docMk/>
            <pc:sldMk cId="3418087889" sldId="291"/>
            <ac:spMk id="16" creationId="{9BE92864-4B85-4275-8909-56D7369A9F7E}"/>
          </ac:spMkLst>
        </pc:spChg>
        <pc:spChg chg="add del mod">
          <ac:chgData name="Hatice Polat" userId="d1531ad8-b03b-4075-8b2b-37a510b208b8" providerId="ADAL" clId="{B07D0097-B4CE-4664-BF29-0D7F5691B155}" dt="2021-11-23T13:08:51.592" v="135"/>
          <ac:spMkLst>
            <pc:docMk/>
            <pc:sldMk cId="3418087889" sldId="291"/>
            <ac:spMk id="20" creationId="{0C7C13BB-BC11-421D-9B44-A37C5AA91202}"/>
          </ac:spMkLst>
        </pc:spChg>
        <pc:graphicFrameChg chg="mod">
          <ac:chgData name="Hatice Polat" userId="d1531ad8-b03b-4075-8b2b-37a510b208b8" providerId="ADAL" clId="{B07D0097-B4CE-4664-BF29-0D7F5691B155}" dt="2021-11-23T13:09:37.945" v="153"/>
          <ac:graphicFrameMkLst>
            <pc:docMk/>
            <pc:sldMk cId="3418087889" sldId="291"/>
            <ac:graphicFrameMk id="8" creationId="{6B636ED7-7D56-4FD8-B352-FAAB3F34AF5D}"/>
          </ac:graphicFrameMkLst>
        </pc:graphicFrameChg>
        <pc:graphicFrameChg chg="add del mod">
          <ac:chgData name="Hatice Polat" userId="d1531ad8-b03b-4075-8b2b-37a510b208b8" providerId="ADAL" clId="{B07D0097-B4CE-4664-BF29-0D7F5691B155}" dt="2021-11-23T13:08:51.592" v="135"/>
          <ac:graphicFrameMkLst>
            <pc:docMk/>
            <pc:sldMk cId="3418087889" sldId="291"/>
            <ac:graphicFrameMk id="19" creationId="{E94ADE80-622D-4C84-80F9-2740B881325D}"/>
          </ac:graphicFrameMkLst>
        </pc:graphicFrameChg>
        <pc:cxnChg chg="mod">
          <ac:chgData name="Hatice Polat" userId="d1531ad8-b03b-4075-8b2b-37a510b208b8" providerId="ADAL" clId="{B07D0097-B4CE-4664-BF29-0D7F5691B155}" dt="2021-11-23T13:03:02.638" v="113" actId="1076"/>
          <ac:cxnSpMkLst>
            <pc:docMk/>
            <pc:sldMk cId="3418087889" sldId="291"/>
            <ac:cxnSpMk id="17" creationId="{766F636B-29EE-4315-8423-2AE4DD1A834C}"/>
          </ac:cxnSpMkLst>
        </pc:cxnChg>
      </pc:sldChg>
      <pc:sldChg chg="modSp new mod">
        <pc:chgData name="Hatice Polat" userId="d1531ad8-b03b-4075-8b2b-37a510b208b8" providerId="ADAL" clId="{B07D0097-B4CE-4664-BF29-0D7F5691B155}" dt="2021-11-23T13:13:55.536" v="181" actId="20577"/>
        <pc:sldMkLst>
          <pc:docMk/>
          <pc:sldMk cId="1925915778" sldId="292"/>
        </pc:sldMkLst>
        <pc:spChg chg="mod">
          <ac:chgData name="Hatice Polat" userId="d1531ad8-b03b-4075-8b2b-37a510b208b8" providerId="ADAL" clId="{B07D0097-B4CE-4664-BF29-0D7F5691B155}" dt="2021-11-23T13:12:29.191" v="171" actId="20577"/>
          <ac:spMkLst>
            <pc:docMk/>
            <pc:sldMk cId="1925915778" sldId="292"/>
            <ac:spMk id="2" creationId="{E4D8DC8F-F1E6-4B79-A00C-8E45FD61D868}"/>
          </ac:spMkLst>
        </pc:spChg>
        <pc:spChg chg="mod">
          <ac:chgData name="Hatice Polat" userId="d1531ad8-b03b-4075-8b2b-37a510b208b8" providerId="ADAL" clId="{B07D0097-B4CE-4664-BF29-0D7F5691B155}" dt="2021-11-23T13:13:55.536" v="181" actId="20577"/>
          <ac:spMkLst>
            <pc:docMk/>
            <pc:sldMk cId="1925915778" sldId="292"/>
            <ac:spMk id="3" creationId="{AD02C245-6659-4E55-AC01-914EC6E0FCD9}"/>
          </ac:spMkLst>
        </pc:spChg>
      </pc:sldChg>
      <pc:sldChg chg="addSp delSp modSp new mod modNotesTx">
        <pc:chgData name="Hatice Polat" userId="d1531ad8-b03b-4075-8b2b-37a510b208b8" providerId="ADAL" clId="{B07D0097-B4CE-4664-BF29-0D7F5691B155}" dt="2021-11-23T14:51:42.923" v="2063" actId="20577"/>
        <pc:sldMkLst>
          <pc:docMk/>
          <pc:sldMk cId="3502813572" sldId="293"/>
        </pc:sldMkLst>
        <pc:spChg chg="mod">
          <ac:chgData name="Hatice Polat" userId="d1531ad8-b03b-4075-8b2b-37a510b208b8" providerId="ADAL" clId="{B07D0097-B4CE-4664-BF29-0D7F5691B155}" dt="2021-11-23T13:14:11.489" v="197" actId="20577"/>
          <ac:spMkLst>
            <pc:docMk/>
            <pc:sldMk cId="3502813572" sldId="293"/>
            <ac:spMk id="2" creationId="{888D5C66-47ED-4C8D-88B5-249A4C963175}"/>
          </ac:spMkLst>
        </pc:spChg>
        <pc:spChg chg="del mod">
          <ac:chgData name="Hatice Polat" userId="d1531ad8-b03b-4075-8b2b-37a510b208b8" providerId="ADAL" clId="{B07D0097-B4CE-4664-BF29-0D7F5691B155}" dt="2021-11-23T13:29:06.272" v="339" actId="478"/>
          <ac:spMkLst>
            <pc:docMk/>
            <pc:sldMk cId="3502813572" sldId="293"/>
            <ac:spMk id="3" creationId="{8B76B28E-BFEA-42A9-821C-4B79DBB35842}"/>
          </ac:spMkLst>
        </pc:spChg>
        <pc:graphicFrameChg chg="add mod">
          <ac:chgData name="Hatice Polat" userId="d1531ad8-b03b-4075-8b2b-37a510b208b8" providerId="ADAL" clId="{B07D0097-B4CE-4664-BF29-0D7F5691B155}" dt="2021-11-23T13:20:32.540" v="338" actId="20577"/>
          <ac:graphicFrameMkLst>
            <pc:docMk/>
            <pc:sldMk cId="3502813572" sldId="293"/>
            <ac:graphicFrameMk id="6" creationId="{B78A9D32-3924-4CC4-B910-8CFEB1CA3B13}"/>
          </ac:graphicFrameMkLst>
        </pc:graphicFrameChg>
      </pc:sldChg>
      <pc:sldChg chg="modSp new mod ord">
        <pc:chgData name="Hatice Polat" userId="d1531ad8-b03b-4075-8b2b-37a510b208b8" providerId="ADAL" clId="{B07D0097-B4CE-4664-BF29-0D7F5691B155}" dt="2021-11-23T14:09:42.899" v="1884" actId="20577"/>
        <pc:sldMkLst>
          <pc:docMk/>
          <pc:sldMk cId="2873801234" sldId="294"/>
        </pc:sldMkLst>
        <pc:spChg chg="mod">
          <ac:chgData name="Hatice Polat" userId="d1531ad8-b03b-4075-8b2b-37a510b208b8" providerId="ADAL" clId="{B07D0097-B4CE-4664-BF29-0D7F5691B155}" dt="2021-11-23T13:55:40.085" v="1214" actId="20577"/>
          <ac:spMkLst>
            <pc:docMk/>
            <pc:sldMk cId="2873801234" sldId="294"/>
            <ac:spMk id="2" creationId="{8D5D9D0A-D08A-4F51-ADF6-CD4A4A3413A2}"/>
          </ac:spMkLst>
        </pc:spChg>
        <pc:spChg chg="mod">
          <ac:chgData name="Hatice Polat" userId="d1531ad8-b03b-4075-8b2b-37a510b208b8" providerId="ADAL" clId="{B07D0097-B4CE-4664-BF29-0D7F5691B155}" dt="2021-11-23T14:09:42.899" v="1884" actId="20577"/>
          <ac:spMkLst>
            <pc:docMk/>
            <pc:sldMk cId="2873801234" sldId="294"/>
            <ac:spMk id="3" creationId="{8F382C57-9873-41FC-B6A2-EBC312AB4003}"/>
          </ac:spMkLst>
        </pc:spChg>
      </pc:sldChg>
      <pc:sldChg chg="modSp new del mod">
        <pc:chgData name="Hatice Polat" userId="d1531ad8-b03b-4075-8b2b-37a510b208b8" providerId="ADAL" clId="{B07D0097-B4CE-4664-BF29-0D7F5691B155}" dt="2021-11-23T13:56:43.538" v="1242" actId="47"/>
        <pc:sldMkLst>
          <pc:docMk/>
          <pc:sldMk cId="623367202" sldId="295"/>
        </pc:sldMkLst>
        <pc:spChg chg="mod">
          <ac:chgData name="Hatice Polat" userId="d1531ad8-b03b-4075-8b2b-37a510b208b8" providerId="ADAL" clId="{B07D0097-B4CE-4664-BF29-0D7F5691B155}" dt="2021-11-23T13:56:41.799" v="1241" actId="20577"/>
          <ac:spMkLst>
            <pc:docMk/>
            <pc:sldMk cId="623367202" sldId="295"/>
            <ac:spMk id="3" creationId="{25C08AE9-9870-4CE9-9DC9-E76D51ACBB85}"/>
          </ac:spMkLst>
        </pc:spChg>
      </pc:sldChg>
      <pc:sldChg chg="addSp delSp modSp new mod ord">
        <pc:chgData name="Hatice Polat" userId="d1531ad8-b03b-4075-8b2b-37a510b208b8" providerId="ADAL" clId="{B07D0097-B4CE-4664-BF29-0D7F5691B155}" dt="2021-11-23T15:16:26.873" v="2489" actId="20577"/>
        <pc:sldMkLst>
          <pc:docMk/>
          <pc:sldMk cId="3948414138" sldId="296"/>
        </pc:sldMkLst>
        <pc:spChg chg="mod">
          <ac:chgData name="Hatice Polat" userId="d1531ad8-b03b-4075-8b2b-37a510b208b8" providerId="ADAL" clId="{B07D0097-B4CE-4664-BF29-0D7F5691B155}" dt="2021-11-23T13:48:43.554" v="819" actId="20577"/>
          <ac:spMkLst>
            <pc:docMk/>
            <pc:sldMk cId="3948414138" sldId="296"/>
            <ac:spMk id="2" creationId="{857DDE93-0742-4043-9DD5-54333EB38DD9}"/>
          </ac:spMkLst>
        </pc:spChg>
        <pc:spChg chg="mod">
          <ac:chgData name="Hatice Polat" userId="d1531ad8-b03b-4075-8b2b-37a510b208b8" providerId="ADAL" clId="{B07D0097-B4CE-4664-BF29-0D7F5691B155}" dt="2021-11-23T15:16:26.873" v="2489" actId="20577"/>
          <ac:spMkLst>
            <pc:docMk/>
            <pc:sldMk cId="3948414138" sldId="296"/>
            <ac:spMk id="3" creationId="{B96361A4-95D6-4AF7-AD4E-005B9C419FD4}"/>
          </ac:spMkLst>
        </pc:spChg>
        <pc:spChg chg="add del">
          <ac:chgData name="Hatice Polat" userId="d1531ad8-b03b-4075-8b2b-37a510b208b8" providerId="ADAL" clId="{B07D0097-B4CE-4664-BF29-0D7F5691B155}" dt="2021-11-23T13:45:37.689" v="722" actId="22"/>
          <ac:spMkLst>
            <pc:docMk/>
            <pc:sldMk cId="3948414138" sldId="296"/>
            <ac:spMk id="5" creationId="{FBE2AB2C-6FEE-4053-9098-0FC8447BCF18}"/>
          </ac:spMkLst>
        </pc:spChg>
      </pc:sldChg>
      <pc:sldChg chg="modSp new mod modNotesTx">
        <pc:chgData name="Hatice Polat" userId="d1531ad8-b03b-4075-8b2b-37a510b208b8" providerId="ADAL" clId="{B07D0097-B4CE-4664-BF29-0D7F5691B155}" dt="2021-11-29T16:34:54.218" v="4064" actId="20577"/>
        <pc:sldMkLst>
          <pc:docMk/>
          <pc:sldMk cId="1294463773" sldId="297"/>
        </pc:sldMkLst>
        <pc:spChg chg="mod">
          <ac:chgData name="Hatice Polat" userId="d1531ad8-b03b-4075-8b2b-37a510b208b8" providerId="ADAL" clId="{B07D0097-B4CE-4664-BF29-0D7F5691B155}" dt="2021-11-23T13:54:34.186" v="1190" actId="20577"/>
          <ac:spMkLst>
            <pc:docMk/>
            <pc:sldMk cId="1294463773" sldId="297"/>
            <ac:spMk id="2" creationId="{7FD2E33D-229F-4AE2-93EA-C75C0600C0DE}"/>
          </ac:spMkLst>
        </pc:spChg>
        <pc:spChg chg="mod">
          <ac:chgData name="Hatice Polat" userId="d1531ad8-b03b-4075-8b2b-37a510b208b8" providerId="ADAL" clId="{B07D0097-B4CE-4664-BF29-0D7F5691B155}" dt="2021-11-29T16:34:54.218" v="4064" actId="20577"/>
          <ac:spMkLst>
            <pc:docMk/>
            <pc:sldMk cId="1294463773" sldId="297"/>
            <ac:spMk id="3" creationId="{1FE085C6-A652-47D0-8E7C-0FDC19A00FFF}"/>
          </ac:spMkLst>
        </pc:spChg>
      </pc:sldChg>
      <pc:sldChg chg="modSp new mod modNotesTx">
        <pc:chgData name="Hatice Polat" userId="d1531ad8-b03b-4075-8b2b-37a510b208b8" providerId="ADAL" clId="{B07D0097-B4CE-4664-BF29-0D7F5691B155}" dt="2021-11-30T09:10:05.388" v="4084" actId="20577"/>
        <pc:sldMkLst>
          <pc:docMk/>
          <pc:sldMk cId="360602692" sldId="298"/>
        </pc:sldMkLst>
        <pc:spChg chg="mod">
          <ac:chgData name="Hatice Polat" userId="d1531ad8-b03b-4075-8b2b-37a510b208b8" providerId="ADAL" clId="{B07D0097-B4CE-4664-BF29-0D7F5691B155}" dt="2021-11-23T13:54:48.104" v="1197" actId="20577"/>
          <ac:spMkLst>
            <pc:docMk/>
            <pc:sldMk cId="360602692" sldId="298"/>
            <ac:spMk id="2" creationId="{96478224-66C8-4475-BBA1-7F8EB2C5B310}"/>
          </ac:spMkLst>
        </pc:spChg>
        <pc:spChg chg="mod">
          <ac:chgData name="Hatice Polat" userId="d1531ad8-b03b-4075-8b2b-37a510b208b8" providerId="ADAL" clId="{B07D0097-B4CE-4664-BF29-0D7F5691B155}" dt="2021-11-30T09:09:00.316" v="4078" actId="20577"/>
          <ac:spMkLst>
            <pc:docMk/>
            <pc:sldMk cId="360602692" sldId="298"/>
            <ac:spMk id="3" creationId="{990634DF-E9EC-466C-95D3-BA171C456AA9}"/>
          </ac:spMkLst>
        </pc:spChg>
      </pc:sldChg>
      <pc:sldChg chg="addSp modSp new mod">
        <pc:chgData name="Hatice Polat" userId="d1531ad8-b03b-4075-8b2b-37a510b208b8" providerId="ADAL" clId="{B07D0097-B4CE-4664-BF29-0D7F5691B155}" dt="2021-11-23T14:39:43.840" v="2050" actId="14100"/>
        <pc:sldMkLst>
          <pc:docMk/>
          <pc:sldMk cId="452676027" sldId="299"/>
        </pc:sldMkLst>
        <pc:spChg chg="mod">
          <ac:chgData name="Hatice Polat" userId="d1531ad8-b03b-4075-8b2b-37a510b208b8" providerId="ADAL" clId="{B07D0097-B4CE-4664-BF29-0D7F5691B155}" dt="2021-11-23T13:55:06.532" v="1201"/>
          <ac:spMkLst>
            <pc:docMk/>
            <pc:sldMk cId="452676027" sldId="299"/>
            <ac:spMk id="2" creationId="{F34BA875-4D6C-470C-82C7-2A5A0C8D1F7A}"/>
          </ac:spMkLst>
        </pc:spChg>
        <pc:spChg chg="mod">
          <ac:chgData name="Hatice Polat" userId="d1531ad8-b03b-4075-8b2b-37a510b208b8" providerId="ADAL" clId="{B07D0097-B4CE-4664-BF29-0D7F5691B155}" dt="2021-11-23T13:57:03.611" v="1245"/>
          <ac:spMkLst>
            <pc:docMk/>
            <pc:sldMk cId="452676027" sldId="299"/>
            <ac:spMk id="3" creationId="{643EEB76-9C84-4417-9B57-C386ABC2C72C}"/>
          </ac:spMkLst>
        </pc:spChg>
        <pc:picChg chg="add mod">
          <ac:chgData name="Hatice Polat" userId="d1531ad8-b03b-4075-8b2b-37a510b208b8" providerId="ADAL" clId="{B07D0097-B4CE-4664-BF29-0D7F5691B155}" dt="2021-11-23T14:39:43.840" v="2050" actId="14100"/>
          <ac:picMkLst>
            <pc:docMk/>
            <pc:sldMk cId="452676027" sldId="299"/>
            <ac:picMk id="4" creationId="{60151D7A-34B6-4C2E-99F3-4D28B55E00F9}"/>
          </ac:picMkLst>
        </pc:picChg>
      </pc:sldChg>
      <pc:sldChg chg="modSp new mod">
        <pc:chgData name="Hatice Polat" userId="d1531ad8-b03b-4075-8b2b-37a510b208b8" providerId="ADAL" clId="{B07D0097-B4CE-4664-BF29-0D7F5691B155}" dt="2021-11-23T13:56:08.527" v="1216"/>
        <pc:sldMkLst>
          <pc:docMk/>
          <pc:sldMk cId="1252717855" sldId="300"/>
        </pc:sldMkLst>
        <pc:spChg chg="mod">
          <ac:chgData name="Hatice Polat" userId="d1531ad8-b03b-4075-8b2b-37a510b208b8" providerId="ADAL" clId="{B07D0097-B4CE-4664-BF29-0D7F5691B155}" dt="2021-11-23T13:55:33.197" v="1209" actId="20577"/>
          <ac:spMkLst>
            <pc:docMk/>
            <pc:sldMk cId="1252717855" sldId="300"/>
            <ac:spMk id="2" creationId="{4F4930ED-D403-4708-AED9-4976F45AD985}"/>
          </ac:spMkLst>
        </pc:spChg>
        <pc:spChg chg="mod">
          <ac:chgData name="Hatice Polat" userId="d1531ad8-b03b-4075-8b2b-37a510b208b8" providerId="ADAL" clId="{B07D0097-B4CE-4664-BF29-0D7F5691B155}" dt="2021-11-23T13:56:08.527" v="1216"/>
          <ac:spMkLst>
            <pc:docMk/>
            <pc:sldMk cId="1252717855" sldId="300"/>
            <ac:spMk id="3" creationId="{40310AA3-B8C9-4FBE-B588-57AA178CF1E4}"/>
          </ac:spMkLst>
        </pc:spChg>
      </pc:sldChg>
      <pc:sldChg chg="modSp new mod">
        <pc:chgData name="Hatice Polat" userId="d1531ad8-b03b-4075-8b2b-37a510b208b8" providerId="ADAL" clId="{B07D0097-B4CE-4664-BF29-0D7F5691B155}" dt="2021-11-23T15:10:06.263" v="2334" actId="27636"/>
        <pc:sldMkLst>
          <pc:docMk/>
          <pc:sldMk cId="2654756014" sldId="301"/>
        </pc:sldMkLst>
        <pc:spChg chg="mod">
          <ac:chgData name="Hatice Polat" userId="d1531ad8-b03b-4075-8b2b-37a510b208b8" providerId="ADAL" clId="{B07D0097-B4CE-4664-BF29-0D7F5691B155}" dt="2021-11-23T15:10:06.263" v="2334" actId="27636"/>
          <ac:spMkLst>
            <pc:docMk/>
            <pc:sldMk cId="2654756014" sldId="301"/>
            <ac:spMk id="2" creationId="{0161D59C-7649-4DBF-940D-41C675D72D6C}"/>
          </ac:spMkLst>
        </pc:spChg>
      </pc:sldChg>
      <pc:sldChg chg="modSp new mod">
        <pc:chgData name="Hatice Polat" userId="d1531ad8-b03b-4075-8b2b-37a510b208b8" providerId="ADAL" clId="{B07D0097-B4CE-4664-BF29-0D7F5691B155}" dt="2021-11-23T15:12:52.449" v="2453" actId="20577"/>
        <pc:sldMkLst>
          <pc:docMk/>
          <pc:sldMk cId="4007595864" sldId="302"/>
        </pc:sldMkLst>
        <pc:spChg chg="mod">
          <ac:chgData name="Hatice Polat" userId="d1531ad8-b03b-4075-8b2b-37a510b208b8" providerId="ADAL" clId="{B07D0097-B4CE-4664-BF29-0D7F5691B155}" dt="2021-11-23T15:12:52.449" v="2453" actId="20577"/>
          <ac:spMkLst>
            <pc:docMk/>
            <pc:sldMk cId="4007595864" sldId="302"/>
            <ac:spMk id="3" creationId="{E3AB8538-F75A-4782-947D-C07D0C25DB04}"/>
          </ac:spMkLst>
        </pc:spChg>
      </pc:sldChg>
      <pc:sldChg chg="addSp delSp modSp new mod chgLayout modNotesTx">
        <pc:chgData name="Hatice Polat" userId="d1531ad8-b03b-4075-8b2b-37a510b208b8" providerId="ADAL" clId="{B07D0097-B4CE-4664-BF29-0D7F5691B155}" dt="2021-11-30T09:30:31.966" v="4665" actId="6549"/>
        <pc:sldMkLst>
          <pc:docMk/>
          <pc:sldMk cId="1818598373" sldId="303"/>
        </pc:sldMkLst>
        <pc:spChg chg="mod ord">
          <ac:chgData name="Hatice Polat" userId="d1531ad8-b03b-4075-8b2b-37a510b208b8" providerId="ADAL" clId="{B07D0097-B4CE-4664-BF29-0D7F5691B155}" dt="2021-11-30T09:26:45.751" v="4556" actId="20577"/>
          <ac:spMkLst>
            <pc:docMk/>
            <pc:sldMk cId="1818598373" sldId="303"/>
            <ac:spMk id="2" creationId="{C4B3B423-CC22-4A88-BB3E-A394F1145460}"/>
          </ac:spMkLst>
        </pc:spChg>
        <pc:spChg chg="del mod">
          <ac:chgData name="Hatice Polat" userId="d1531ad8-b03b-4075-8b2b-37a510b208b8" providerId="ADAL" clId="{B07D0097-B4CE-4664-BF29-0D7F5691B155}" dt="2021-11-30T09:23:44.521" v="4159" actId="6264"/>
          <ac:spMkLst>
            <pc:docMk/>
            <pc:sldMk cId="1818598373" sldId="303"/>
            <ac:spMk id="3" creationId="{26FA1991-927D-4895-8C6D-876D72E34186}"/>
          </ac:spMkLst>
        </pc:spChg>
        <pc:spChg chg="add del mod">
          <ac:chgData name="Hatice Polat" userId="d1531ad8-b03b-4075-8b2b-37a510b208b8" providerId="ADAL" clId="{B07D0097-B4CE-4664-BF29-0D7F5691B155}" dt="2021-11-30T09:23:44.521" v="4159" actId="6264"/>
          <ac:spMkLst>
            <pc:docMk/>
            <pc:sldMk cId="1818598373" sldId="303"/>
            <ac:spMk id="4" creationId="{E1810CF8-87D9-48C8-A07D-2D6A54E435BF}"/>
          </ac:spMkLst>
        </pc:spChg>
        <pc:spChg chg="add mod ord">
          <ac:chgData name="Hatice Polat" userId="d1531ad8-b03b-4075-8b2b-37a510b208b8" providerId="ADAL" clId="{B07D0097-B4CE-4664-BF29-0D7F5691B155}" dt="2021-11-30T09:30:31.966" v="4665" actId="6549"/>
          <ac:spMkLst>
            <pc:docMk/>
            <pc:sldMk cId="1818598373" sldId="303"/>
            <ac:spMk id="5" creationId="{1343A72A-0F2F-4F9F-BB86-6AC6E8D59768}"/>
          </ac:spMkLst>
        </pc:spChg>
      </pc:sldChg>
    </pc:docChg>
  </pc:docChgLst>
  <pc:docChgLst>
    <pc:chgData name="Marcel Stroo" userId="9ac32c1c-7b9e-4da9-a781-f0b5acd5640e" providerId="ADAL" clId="{158B1156-2F97-471C-9E5C-80151DB32691}"/>
    <pc:docChg chg="undo custSel modSld">
      <pc:chgData name="Marcel Stroo" userId="9ac32c1c-7b9e-4da9-a781-f0b5acd5640e" providerId="ADAL" clId="{158B1156-2F97-471C-9E5C-80151DB32691}" dt="2022-04-25T15:12:25.459" v="144"/>
      <pc:docMkLst>
        <pc:docMk/>
      </pc:docMkLst>
      <pc:sldChg chg="addCm">
        <pc:chgData name="Marcel Stroo" userId="9ac32c1c-7b9e-4da9-a781-f0b5acd5640e" providerId="ADAL" clId="{158B1156-2F97-471C-9E5C-80151DB32691}" dt="2022-04-25T15:02:25.299" v="11"/>
        <pc:sldMkLst>
          <pc:docMk/>
          <pc:sldMk cId="2026172986" sldId="277"/>
        </pc:sldMkLst>
      </pc:sldChg>
      <pc:sldChg chg="modSp mod addCm">
        <pc:chgData name="Marcel Stroo" userId="9ac32c1c-7b9e-4da9-a781-f0b5acd5640e" providerId="ADAL" clId="{158B1156-2F97-471C-9E5C-80151DB32691}" dt="2022-04-25T14:51:19.246" v="3"/>
        <pc:sldMkLst>
          <pc:docMk/>
          <pc:sldMk cId="2777582024" sldId="282"/>
        </pc:sldMkLst>
        <pc:spChg chg="mod">
          <ac:chgData name="Marcel Stroo" userId="9ac32c1c-7b9e-4da9-a781-f0b5acd5640e" providerId="ADAL" clId="{158B1156-2F97-471C-9E5C-80151DB32691}" dt="2022-04-25T14:50:43.788" v="2" actId="20577"/>
          <ac:spMkLst>
            <pc:docMk/>
            <pc:sldMk cId="2777582024" sldId="282"/>
            <ac:spMk id="3" creationId="{8F2357F2-6F6F-4257-A008-D711E0094117}"/>
          </ac:spMkLst>
        </pc:spChg>
      </pc:sldChg>
      <pc:sldChg chg="modSp mod addCm modCm">
        <pc:chgData name="Marcel Stroo" userId="9ac32c1c-7b9e-4da9-a781-f0b5acd5640e" providerId="ADAL" clId="{158B1156-2F97-471C-9E5C-80151DB32691}" dt="2022-04-25T14:58:10.525" v="9"/>
        <pc:sldMkLst>
          <pc:docMk/>
          <pc:sldMk cId="1294463773" sldId="297"/>
        </pc:sldMkLst>
        <pc:spChg chg="mod">
          <ac:chgData name="Marcel Stroo" userId="9ac32c1c-7b9e-4da9-a781-f0b5acd5640e" providerId="ADAL" clId="{158B1156-2F97-471C-9E5C-80151DB32691}" dt="2022-04-25T14:54:57.100" v="6" actId="6549"/>
          <ac:spMkLst>
            <pc:docMk/>
            <pc:sldMk cId="1294463773" sldId="297"/>
            <ac:spMk id="3" creationId="{1FE085C6-A652-47D0-8E7C-0FDC19A00FFF}"/>
          </ac:spMkLst>
        </pc:spChg>
      </pc:sldChg>
      <pc:sldChg chg="addCm">
        <pc:chgData name="Marcel Stroo" userId="9ac32c1c-7b9e-4da9-a781-f0b5acd5640e" providerId="ADAL" clId="{158B1156-2F97-471C-9E5C-80151DB32691}" dt="2022-04-25T14:59:56.563" v="10"/>
        <pc:sldMkLst>
          <pc:docMk/>
          <pc:sldMk cId="360602692" sldId="298"/>
        </pc:sldMkLst>
      </pc:sldChg>
      <pc:sldChg chg="modSp mod">
        <pc:chgData name="Marcel Stroo" userId="9ac32c1c-7b9e-4da9-a781-f0b5acd5640e" providerId="ADAL" clId="{158B1156-2F97-471C-9E5C-80151DB32691}" dt="2022-04-25T14:48:18.016" v="0" actId="20577"/>
        <pc:sldMkLst>
          <pc:docMk/>
          <pc:sldMk cId="2654756014" sldId="301"/>
        </pc:sldMkLst>
        <pc:spChg chg="mod">
          <ac:chgData name="Marcel Stroo" userId="9ac32c1c-7b9e-4da9-a781-f0b5acd5640e" providerId="ADAL" clId="{158B1156-2F97-471C-9E5C-80151DB32691}" dt="2022-04-25T14:48:18.016" v="0" actId="20577"/>
          <ac:spMkLst>
            <pc:docMk/>
            <pc:sldMk cId="2654756014" sldId="301"/>
            <ac:spMk id="3" creationId="{A9884EC9-AF08-4200-9DFE-FB8FEED0DE5E}"/>
          </ac:spMkLst>
        </pc:spChg>
      </pc:sldChg>
      <pc:sldChg chg="addCm">
        <pc:chgData name="Marcel Stroo" userId="9ac32c1c-7b9e-4da9-a781-f0b5acd5640e" providerId="ADAL" clId="{158B1156-2F97-471C-9E5C-80151DB32691}" dt="2022-04-25T14:57:05.705" v="7"/>
        <pc:sldMkLst>
          <pc:docMk/>
          <pc:sldMk cId="3078932557" sldId="418"/>
        </pc:sldMkLst>
      </pc:sldChg>
      <pc:sldChg chg="addCm">
        <pc:chgData name="Marcel Stroo" userId="9ac32c1c-7b9e-4da9-a781-f0b5acd5640e" providerId="ADAL" clId="{158B1156-2F97-471C-9E5C-80151DB32691}" dt="2022-04-25T15:04:52.958" v="12"/>
        <pc:sldMkLst>
          <pc:docMk/>
          <pc:sldMk cId="3558820740" sldId="450"/>
        </pc:sldMkLst>
      </pc:sldChg>
      <pc:sldChg chg="modSp mod addCm">
        <pc:chgData name="Marcel Stroo" userId="9ac32c1c-7b9e-4da9-a781-f0b5acd5640e" providerId="ADAL" clId="{158B1156-2F97-471C-9E5C-80151DB32691}" dt="2022-04-25T15:12:25.459" v="144"/>
        <pc:sldMkLst>
          <pc:docMk/>
          <pc:sldMk cId="3582200359" sldId="452"/>
        </pc:sldMkLst>
        <pc:spChg chg="mod">
          <ac:chgData name="Marcel Stroo" userId="9ac32c1c-7b9e-4da9-a781-f0b5acd5640e" providerId="ADAL" clId="{158B1156-2F97-471C-9E5C-80151DB32691}" dt="2022-04-25T15:09:49.469" v="143" actId="6549"/>
          <ac:spMkLst>
            <pc:docMk/>
            <pc:sldMk cId="3582200359" sldId="452"/>
            <ac:spMk id="3" creationId="{F9354946-B0CC-4B9E-9334-7DB7BAF6FBA0}"/>
          </ac:spMkLst>
        </pc:spChg>
      </pc:sldChg>
      <pc:sldChg chg="addCm">
        <pc:chgData name="Marcel Stroo" userId="9ac32c1c-7b9e-4da9-a781-f0b5acd5640e" providerId="ADAL" clId="{158B1156-2F97-471C-9E5C-80151DB32691}" dt="2022-04-25T14:52:12.849" v="4"/>
        <pc:sldMkLst>
          <pc:docMk/>
          <pc:sldMk cId="3887666379" sldId="462"/>
        </pc:sldMkLst>
      </pc:sldChg>
      <pc:sldChg chg="addCm modNotesTx">
        <pc:chgData name="Marcel Stroo" userId="9ac32c1c-7b9e-4da9-a781-f0b5acd5640e" providerId="ADAL" clId="{158B1156-2F97-471C-9E5C-80151DB32691}" dt="2022-04-25T15:09:26.066" v="142"/>
        <pc:sldMkLst>
          <pc:docMk/>
          <pc:sldMk cId="3791407393" sldId="470"/>
        </pc:sldMkLst>
      </pc:sldChg>
    </pc:docChg>
  </pc:docChgLst>
  <pc:docChgLst>
    <pc:chgData name="Marcel Stroo" userId="S::m.stroo@ivm.nl::9ac32c1c-7b9e-4da9-a781-f0b5acd5640e" providerId="AD" clId="Web-{9C0BCAD1-B1BB-94A1-AF80-A6AA0758EF11}"/>
    <pc:docChg chg="">
      <pc:chgData name="Marcel Stroo" userId="S::m.stroo@ivm.nl::9ac32c1c-7b9e-4da9-a781-f0b5acd5640e" providerId="AD" clId="Web-{9C0BCAD1-B1BB-94A1-AF80-A6AA0758EF11}" dt="2022-04-21T16:49:18.886" v="0"/>
      <pc:docMkLst>
        <pc:docMk/>
      </pc:docMkLst>
      <pc:sldChg chg="modCm">
        <pc:chgData name="Marcel Stroo" userId="S::m.stroo@ivm.nl::9ac32c1c-7b9e-4da9-a781-f0b5acd5640e" providerId="AD" clId="Web-{9C0BCAD1-B1BB-94A1-AF80-A6AA0758EF11}" dt="2022-04-21T16:49:18.886" v="0"/>
        <pc:sldMkLst>
          <pc:docMk/>
          <pc:sldMk cId="204844233" sldId="327"/>
        </pc:sldMkLst>
      </pc:sldChg>
    </pc:docChg>
  </pc:docChgLst>
  <pc:docChgLst>
    <pc:chgData name="Hatice Polat" userId="d1531ad8-b03b-4075-8b2b-37a510b208b8" providerId="ADAL" clId="{DE5CB1B8-37DC-4738-B11A-03EC07DEAD87}"/>
    <pc:docChg chg="modSld">
      <pc:chgData name="Hatice Polat" userId="d1531ad8-b03b-4075-8b2b-37a510b208b8" providerId="ADAL" clId="{DE5CB1B8-37DC-4738-B11A-03EC07DEAD87}" dt="2022-08-30T10:19:50.067" v="21" actId="20577"/>
      <pc:docMkLst>
        <pc:docMk/>
      </pc:docMkLst>
      <pc:sldChg chg="modSp mod">
        <pc:chgData name="Hatice Polat" userId="d1531ad8-b03b-4075-8b2b-37a510b208b8" providerId="ADAL" clId="{DE5CB1B8-37DC-4738-B11A-03EC07DEAD87}" dt="2022-08-30T10:19:50.067" v="21" actId="20577"/>
        <pc:sldMkLst>
          <pc:docMk/>
          <pc:sldMk cId="1294463773" sldId="297"/>
        </pc:sldMkLst>
        <pc:spChg chg="mod">
          <ac:chgData name="Hatice Polat" userId="d1531ad8-b03b-4075-8b2b-37a510b208b8" providerId="ADAL" clId="{DE5CB1B8-37DC-4738-B11A-03EC07DEAD87}" dt="2022-08-30T10:19:50.067" v="21" actId="20577"/>
          <ac:spMkLst>
            <pc:docMk/>
            <pc:sldMk cId="1294463773" sldId="297"/>
            <ac:spMk id="3" creationId="{1FE085C6-A652-47D0-8E7C-0FDC19A00FFF}"/>
          </ac:spMkLst>
        </pc:spChg>
      </pc:sldChg>
      <pc:sldChg chg="addSp modSp mod">
        <pc:chgData name="Hatice Polat" userId="d1531ad8-b03b-4075-8b2b-37a510b208b8" providerId="ADAL" clId="{DE5CB1B8-37DC-4738-B11A-03EC07DEAD87}" dt="2022-08-30T10:18:46.018" v="11" actId="20577"/>
        <pc:sldMkLst>
          <pc:docMk/>
          <pc:sldMk cId="3676602278" sldId="443"/>
        </pc:sldMkLst>
        <pc:spChg chg="add mod">
          <ac:chgData name="Hatice Polat" userId="d1531ad8-b03b-4075-8b2b-37a510b208b8" providerId="ADAL" clId="{DE5CB1B8-37DC-4738-B11A-03EC07DEAD87}" dt="2022-08-30T10:18:46.018" v="11" actId="20577"/>
          <ac:spMkLst>
            <pc:docMk/>
            <pc:sldMk cId="3676602278" sldId="443"/>
            <ac:spMk id="4" creationId="{204B9BDF-658D-4110-0C5F-1EAFCD9A70F2}"/>
          </ac:spMkLst>
        </pc:spChg>
      </pc:sldChg>
    </pc:docChg>
  </pc:docChgLst>
  <pc:docChgLst>
    <pc:chgData name="Hatice Polat" userId="d1531ad8-b03b-4075-8b2b-37a510b208b8" providerId="ADAL" clId="{69F9F1BC-B79C-4981-A8E1-FCFE0B549623}"/>
    <pc:docChg chg="undo custSel addSld delSld modSld">
      <pc:chgData name="Hatice Polat" userId="d1531ad8-b03b-4075-8b2b-37a510b208b8" providerId="ADAL" clId="{69F9F1BC-B79C-4981-A8E1-FCFE0B549623}" dt="2022-04-26T08:17:14.716" v="506" actId="20577"/>
      <pc:docMkLst>
        <pc:docMk/>
      </pc:docMkLst>
      <pc:sldChg chg="modSp mod modAnim modCm">
        <pc:chgData name="Hatice Polat" userId="d1531ad8-b03b-4075-8b2b-37a510b208b8" providerId="ADAL" clId="{69F9F1BC-B79C-4981-A8E1-FCFE0B549623}" dt="2022-04-26T07:51:02.934" v="384" actId="27636"/>
        <pc:sldMkLst>
          <pc:docMk/>
          <pc:sldMk cId="2026172986" sldId="277"/>
        </pc:sldMkLst>
        <pc:spChg chg="mod">
          <ac:chgData name="Hatice Polat" userId="d1531ad8-b03b-4075-8b2b-37a510b208b8" providerId="ADAL" clId="{69F9F1BC-B79C-4981-A8E1-FCFE0B549623}" dt="2022-04-26T07:51:02.934" v="384" actId="27636"/>
          <ac:spMkLst>
            <pc:docMk/>
            <pc:sldMk cId="2026172986" sldId="277"/>
            <ac:spMk id="3" creationId="{CCEC253C-2854-4085-A9AD-D76300C3AD90}"/>
          </ac:spMkLst>
        </pc:spChg>
      </pc:sldChg>
      <pc:sldChg chg="modSp mod modCm">
        <pc:chgData name="Hatice Polat" userId="d1531ad8-b03b-4075-8b2b-37a510b208b8" providerId="ADAL" clId="{69F9F1BC-B79C-4981-A8E1-FCFE0B549623}" dt="2022-04-26T07:48:44.595" v="369" actId="20577"/>
        <pc:sldMkLst>
          <pc:docMk/>
          <pc:sldMk cId="2777582024" sldId="282"/>
        </pc:sldMkLst>
        <pc:spChg chg="mod">
          <ac:chgData name="Hatice Polat" userId="d1531ad8-b03b-4075-8b2b-37a510b208b8" providerId="ADAL" clId="{69F9F1BC-B79C-4981-A8E1-FCFE0B549623}" dt="2022-04-26T07:48:44.595" v="369" actId="20577"/>
          <ac:spMkLst>
            <pc:docMk/>
            <pc:sldMk cId="2777582024" sldId="282"/>
            <ac:spMk id="2" creationId="{60280E0C-CA98-43E4-A784-14E7475DD6C1}"/>
          </ac:spMkLst>
        </pc:spChg>
        <pc:spChg chg="mod">
          <ac:chgData name="Hatice Polat" userId="d1531ad8-b03b-4075-8b2b-37a510b208b8" providerId="ADAL" clId="{69F9F1BC-B79C-4981-A8E1-FCFE0B549623}" dt="2022-04-26T07:33:15.429" v="60" actId="20577"/>
          <ac:spMkLst>
            <pc:docMk/>
            <pc:sldMk cId="2777582024" sldId="282"/>
            <ac:spMk id="3" creationId="{8F2357F2-6F6F-4257-A008-D711E0094117}"/>
          </ac:spMkLst>
        </pc:spChg>
      </pc:sldChg>
      <pc:sldChg chg="modSp mod">
        <pc:chgData name="Hatice Polat" userId="d1531ad8-b03b-4075-8b2b-37a510b208b8" providerId="ADAL" clId="{69F9F1BC-B79C-4981-A8E1-FCFE0B549623}" dt="2022-04-26T07:47:50.793" v="364" actId="20577"/>
        <pc:sldMkLst>
          <pc:docMk/>
          <pc:sldMk cId="2592371027" sldId="284"/>
        </pc:sldMkLst>
        <pc:spChg chg="mod">
          <ac:chgData name="Hatice Polat" userId="d1531ad8-b03b-4075-8b2b-37a510b208b8" providerId="ADAL" clId="{69F9F1BC-B79C-4981-A8E1-FCFE0B549623}" dt="2022-04-26T07:47:50.793" v="364" actId="20577"/>
          <ac:spMkLst>
            <pc:docMk/>
            <pc:sldMk cId="2592371027" sldId="284"/>
            <ac:spMk id="3" creationId="{856F328A-90C9-4C14-9772-D7C68FEBFF54}"/>
          </ac:spMkLst>
        </pc:spChg>
      </pc:sldChg>
      <pc:sldChg chg="modSp mod">
        <pc:chgData name="Hatice Polat" userId="d1531ad8-b03b-4075-8b2b-37a510b208b8" providerId="ADAL" clId="{69F9F1BC-B79C-4981-A8E1-FCFE0B549623}" dt="2022-04-26T07:50:51.966" v="381" actId="20577"/>
        <pc:sldMkLst>
          <pc:docMk/>
          <pc:sldMk cId="2260300191" sldId="286"/>
        </pc:sldMkLst>
        <pc:spChg chg="mod">
          <ac:chgData name="Hatice Polat" userId="d1531ad8-b03b-4075-8b2b-37a510b208b8" providerId="ADAL" clId="{69F9F1BC-B79C-4981-A8E1-FCFE0B549623}" dt="2022-04-26T07:50:51.966" v="381" actId="20577"/>
          <ac:spMkLst>
            <pc:docMk/>
            <pc:sldMk cId="2260300191" sldId="286"/>
            <ac:spMk id="3" creationId="{59949EC2-2356-4285-AA31-C41972941122}"/>
          </ac:spMkLst>
        </pc:spChg>
      </pc:sldChg>
      <pc:sldChg chg="modSp">
        <pc:chgData name="Hatice Polat" userId="d1531ad8-b03b-4075-8b2b-37a510b208b8" providerId="ADAL" clId="{69F9F1BC-B79C-4981-A8E1-FCFE0B549623}" dt="2022-04-26T07:33:53.204" v="65" actId="20577"/>
        <pc:sldMkLst>
          <pc:docMk/>
          <pc:sldMk cId="1925915778" sldId="292"/>
        </pc:sldMkLst>
        <pc:spChg chg="mod">
          <ac:chgData name="Hatice Polat" userId="d1531ad8-b03b-4075-8b2b-37a510b208b8" providerId="ADAL" clId="{69F9F1BC-B79C-4981-A8E1-FCFE0B549623}" dt="2022-04-26T07:33:53.204" v="65" actId="20577"/>
          <ac:spMkLst>
            <pc:docMk/>
            <pc:sldMk cId="1925915778" sldId="292"/>
            <ac:spMk id="3" creationId="{AD02C245-6659-4E55-AC01-914EC6E0FCD9}"/>
          </ac:spMkLst>
        </pc:spChg>
      </pc:sldChg>
      <pc:sldChg chg="modSp">
        <pc:chgData name="Hatice Polat" userId="d1531ad8-b03b-4075-8b2b-37a510b208b8" providerId="ADAL" clId="{69F9F1BC-B79C-4981-A8E1-FCFE0B549623}" dt="2022-04-26T07:51:31.564" v="392" actId="20577"/>
        <pc:sldMkLst>
          <pc:docMk/>
          <pc:sldMk cId="2873801234" sldId="294"/>
        </pc:sldMkLst>
        <pc:spChg chg="mod">
          <ac:chgData name="Hatice Polat" userId="d1531ad8-b03b-4075-8b2b-37a510b208b8" providerId="ADAL" clId="{69F9F1BC-B79C-4981-A8E1-FCFE0B549623}" dt="2022-04-26T07:51:31.564" v="392" actId="20577"/>
          <ac:spMkLst>
            <pc:docMk/>
            <pc:sldMk cId="2873801234" sldId="294"/>
            <ac:spMk id="3" creationId="{8F382C57-9873-41FC-B6A2-EBC312AB4003}"/>
          </ac:spMkLst>
        </pc:spChg>
      </pc:sldChg>
      <pc:sldChg chg="modSp mod">
        <pc:chgData name="Hatice Polat" userId="d1531ad8-b03b-4075-8b2b-37a510b208b8" providerId="ADAL" clId="{69F9F1BC-B79C-4981-A8E1-FCFE0B549623}" dt="2022-04-26T07:34:08.279" v="66" actId="20577"/>
        <pc:sldMkLst>
          <pc:docMk/>
          <pc:sldMk cId="3948414138" sldId="296"/>
        </pc:sldMkLst>
        <pc:spChg chg="mod">
          <ac:chgData name="Hatice Polat" userId="d1531ad8-b03b-4075-8b2b-37a510b208b8" providerId="ADAL" clId="{69F9F1BC-B79C-4981-A8E1-FCFE0B549623}" dt="2022-04-26T07:30:43.045" v="41" actId="20577"/>
          <ac:spMkLst>
            <pc:docMk/>
            <pc:sldMk cId="3948414138" sldId="296"/>
            <ac:spMk id="2" creationId="{857DDE93-0742-4043-9DD5-54333EB38DD9}"/>
          </ac:spMkLst>
        </pc:spChg>
        <pc:spChg chg="mod">
          <ac:chgData name="Hatice Polat" userId="d1531ad8-b03b-4075-8b2b-37a510b208b8" providerId="ADAL" clId="{69F9F1BC-B79C-4981-A8E1-FCFE0B549623}" dt="2022-04-26T07:34:08.279" v="66" actId="20577"/>
          <ac:spMkLst>
            <pc:docMk/>
            <pc:sldMk cId="3948414138" sldId="296"/>
            <ac:spMk id="3" creationId="{B96361A4-95D6-4AF7-AD4E-005B9C419FD4}"/>
          </ac:spMkLst>
        </pc:spChg>
      </pc:sldChg>
      <pc:sldChg chg="modSp mod modCm modNotesTx">
        <pc:chgData name="Hatice Polat" userId="d1531ad8-b03b-4075-8b2b-37a510b208b8" providerId="ADAL" clId="{69F9F1BC-B79C-4981-A8E1-FCFE0B549623}" dt="2022-04-26T07:49:29.360" v="371" actId="27636"/>
        <pc:sldMkLst>
          <pc:docMk/>
          <pc:sldMk cId="1294463773" sldId="297"/>
        </pc:sldMkLst>
        <pc:spChg chg="mod">
          <ac:chgData name="Hatice Polat" userId="d1531ad8-b03b-4075-8b2b-37a510b208b8" providerId="ADAL" clId="{69F9F1BC-B79C-4981-A8E1-FCFE0B549623}" dt="2022-04-26T07:49:29.360" v="371" actId="27636"/>
          <ac:spMkLst>
            <pc:docMk/>
            <pc:sldMk cId="1294463773" sldId="297"/>
            <ac:spMk id="3" creationId="{1FE085C6-A652-47D0-8E7C-0FDC19A00FFF}"/>
          </ac:spMkLst>
        </pc:spChg>
      </pc:sldChg>
      <pc:sldChg chg="modSp mod delCm modCm modNotesTx">
        <pc:chgData name="Hatice Polat" userId="d1531ad8-b03b-4075-8b2b-37a510b208b8" providerId="ADAL" clId="{69F9F1BC-B79C-4981-A8E1-FCFE0B549623}" dt="2022-04-26T08:12:20.806" v="504" actId="6549"/>
        <pc:sldMkLst>
          <pc:docMk/>
          <pc:sldMk cId="360602692" sldId="298"/>
        </pc:sldMkLst>
        <pc:spChg chg="mod">
          <ac:chgData name="Hatice Polat" userId="d1531ad8-b03b-4075-8b2b-37a510b208b8" providerId="ADAL" clId="{69F9F1BC-B79C-4981-A8E1-FCFE0B549623}" dt="2022-04-26T08:11:56.878" v="501" actId="6549"/>
          <ac:spMkLst>
            <pc:docMk/>
            <pc:sldMk cId="360602692" sldId="298"/>
            <ac:spMk id="3" creationId="{990634DF-E9EC-466C-95D3-BA171C456AA9}"/>
          </ac:spMkLst>
        </pc:spChg>
      </pc:sldChg>
      <pc:sldChg chg="modSp mod">
        <pc:chgData name="Hatice Polat" userId="d1531ad8-b03b-4075-8b2b-37a510b208b8" providerId="ADAL" clId="{69F9F1BC-B79C-4981-A8E1-FCFE0B549623}" dt="2022-04-26T07:51:41.109" v="396" actId="27636"/>
        <pc:sldMkLst>
          <pc:docMk/>
          <pc:sldMk cId="1252717855" sldId="300"/>
        </pc:sldMkLst>
        <pc:spChg chg="mod">
          <ac:chgData name="Hatice Polat" userId="d1531ad8-b03b-4075-8b2b-37a510b208b8" providerId="ADAL" clId="{69F9F1BC-B79C-4981-A8E1-FCFE0B549623}" dt="2022-04-26T07:51:41.109" v="396" actId="27636"/>
          <ac:spMkLst>
            <pc:docMk/>
            <pc:sldMk cId="1252717855" sldId="300"/>
            <ac:spMk id="3" creationId="{40310AA3-B8C9-4FBE-B588-57AA178CF1E4}"/>
          </ac:spMkLst>
        </pc:spChg>
      </pc:sldChg>
      <pc:sldChg chg="modSp mod">
        <pc:chgData name="Hatice Polat" userId="d1531ad8-b03b-4075-8b2b-37a510b208b8" providerId="ADAL" clId="{69F9F1BC-B79C-4981-A8E1-FCFE0B549623}" dt="2022-04-26T07:50:32.790" v="377" actId="20577"/>
        <pc:sldMkLst>
          <pc:docMk/>
          <pc:sldMk cId="2398432181" sldId="303"/>
        </pc:sldMkLst>
        <pc:spChg chg="mod">
          <ac:chgData name="Hatice Polat" userId="d1531ad8-b03b-4075-8b2b-37a510b208b8" providerId="ADAL" clId="{69F9F1BC-B79C-4981-A8E1-FCFE0B549623}" dt="2022-04-26T07:50:32.790" v="377" actId="20577"/>
          <ac:spMkLst>
            <pc:docMk/>
            <pc:sldMk cId="2398432181" sldId="303"/>
            <ac:spMk id="5" creationId="{1343A72A-0F2F-4F9F-BB86-6AC6E8D59768}"/>
          </ac:spMkLst>
        </pc:spChg>
      </pc:sldChg>
      <pc:sldChg chg="modSp mod modCm">
        <pc:chgData name="Hatice Polat" userId="d1531ad8-b03b-4075-8b2b-37a510b208b8" providerId="ADAL" clId="{69F9F1BC-B79C-4981-A8E1-FCFE0B549623}" dt="2022-04-26T07:49:44.918" v="372" actId="20577"/>
        <pc:sldMkLst>
          <pc:docMk/>
          <pc:sldMk cId="442765764" sldId="306"/>
        </pc:sldMkLst>
        <pc:spChg chg="mod">
          <ac:chgData name="Hatice Polat" userId="d1531ad8-b03b-4075-8b2b-37a510b208b8" providerId="ADAL" clId="{69F9F1BC-B79C-4981-A8E1-FCFE0B549623}" dt="2022-04-26T07:49:44.918" v="372" actId="20577"/>
          <ac:spMkLst>
            <pc:docMk/>
            <pc:sldMk cId="442765764" sldId="306"/>
            <ac:spMk id="3" creationId="{B7BD61A7-7374-4327-A657-89902276E2DF}"/>
          </ac:spMkLst>
        </pc:spChg>
      </pc:sldChg>
      <pc:sldChg chg="modSp mod">
        <pc:chgData name="Hatice Polat" userId="d1531ad8-b03b-4075-8b2b-37a510b208b8" providerId="ADAL" clId="{69F9F1BC-B79C-4981-A8E1-FCFE0B549623}" dt="2022-04-26T07:51:55.652" v="402" actId="20577"/>
        <pc:sldMkLst>
          <pc:docMk/>
          <pc:sldMk cId="731946432" sldId="328"/>
        </pc:sldMkLst>
        <pc:spChg chg="mod">
          <ac:chgData name="Hatice Polat" userId="d1531ad8-b03b-4075-8b2b-37a510b208b8" providerId="ADAL" clId="{69F9F1BC-B79C-4981-A8E1-FCFE0B549623}" dt="2022-04-26T07:51:55.652" v="402" actId="20577"/>
          <ac:spMkLst>
            <pc:docMk/>
            <pc:sldMk cId="731946432" sldId="328"/>
            <ac:spMk id="3" creationId="{060E8360-0FB0-4F9A-84C9-CB2E8BAB6FFD}"/>
          </ac:spMkLst>
        </pc:spChg>
      </pc:sldChg>
      <pc:sldChg chg="modSp mod modCm">
        <pc:chgData name="Hatice Polat" userId="d1531ad8-b03b-4075-8b2b-37a510b208b8" providerId="ADAL" clId="{69F9F1BC-B79C-4981-A8E1-FCFE0B549623}" dt="2022-04-26T07:50:55.515" v="382" actId="20577"/>
        <pc:sldMkLst>
          <pc:docMk/>
          <pc:sldMk cId="1389706769" sldId="329"/>
        </pc:sldMkLst>
        <pc:spChg chg="mod">
          <ac:chgData name="Hatice Polat" userId="d1531ad8-b03b-4075-8b2b-37a510b208b8" providerId="ADAL" clId="{69F9F1BC-B79C-4981-A8E1-FCFE0B549623}" dt="2022-04-26T07:50:55.515" v="382" actId="20577"/>
          <ac:spMkLst>
            <pc:docMk/>
            <pc:sldMk cId="1389706769" sldId="329"/>
            <ac:spMk id="3" creationId="{00000000-0000-0000-0000-000000000000}"/>
          </ac:spMkLst>
        </pc:spChg>
      </pc:sldChg>
      <pc:sldChg chg="modSp mod modCm">
        <pc:chgData name="Hatice Polat" userId="d1531ad8-b03b-4075-8b2b-37a510b208b8" providerId="ADAL" clId="{69F9F1BC-B79C-4981-A8E1-FCFE0B549623}" dt="2022-04-26T07:51:07.241" v="386" actId="27636"/>
        <pc:sldMkLst>
          <pc:docMk/>
          <pc:sldMk cId="1360643858" sldId="330"/>
        </pc:sldMkLst>
        <pc:spChg chg="mod">
          <ac:chgData name="Hatice Polat" userId="d1531ad8-b03b-4075-8b2b-37a510b208b8" providerId="ADAL" clId="{69F9F1BC-B79C-4981-A8E1-FCFE0B549623}" dt="2022-04-26T07:51:07.241" v="386" actId="27636"/>
          <ac:spMkLst>
            <pc:docMk/>
            <pc:sldMk cId="1360643858" sldId="330"/>
            <ac:spMk id="3" creationId="{C6CAD248-1E13-4B37-947D-6A00F8D4A7D9}"/>
          </ac:spMkLst>
        </pc:spChg>
      </pc:sldChg>
      <pc:sldChg chg="modSp mod">
        <pc:chgData name="Hatice Polat" userId="d1531ad8-b03b-4075-8b2b-37a510b208b8" providerId="ADAL" clId="{69F9F1BC-B79C-4981-A8E1-FCFE0B549623}" dt="2022-04-26T07:50:24.432" v="376" actId="27636"/>
        <pc:sldMkLst>
          <pc:docMk/>
          <pc:sldMk cId="3252872042" sldId="332"/>
        </pc:sldMkLst>
        <pc:spChg chg="mod">
          <ac:chgData name="Hatice Polat" userId="d1531ad8-b03b-4075-8b2b-37a510b208b8" providerId="ADAL" clId="{69F9F1BC-B79C-4981-A8E1-FCFE0B549623}" dt="2022-04-26T07:50:24.432" v="376" actId="27636"/>
          <ac:spMkLst>
            <pc:docMk/>
            <pc:sldMk cId="3252872042" sldId="332"/>
            <ac:spMk id="3" creationId="{9355B963-C38F-41F8-BEAB-716B9C8C05B7}"/>
          </ac:spMkLst>
        </pc:spChg>
      </pc:sldChg>
      <pc:sldChg chg="modSp mod">
        <pc:chgData name="Hatice Polat" userId="d1531ad8-b03b-4075-8b2b-37a510b208b8" providerId="ADAL" clId="{69F9F1BC-B79C-4981-A8E1-FCFE0B549623}" dt="2022-04-26T08:00:38.681" v="414" actId="113"/>
        <pc:sldMkLst>
          <pc:docMk/>
          <pc:sldMk cId="3053122286" sldId="337"/>
        </pc:sldMkLst>
        <pc:spChg chg="mod">
          <ac:chgData name="Hatice Polat" userId="d1531ad8-b03b-4075-8b2b-37a510b208b8" providerId="ADAL" clId="{69F9F1BC-B79C-4981-A8E1-FCFE0B549623}" dt="2022-04-26T08:00:38.681" v="414" actId="113"/>
          <ac:spMkLst>
            <pc:docMk/>
            <pc:sldMk cId="3053122286" sldId="337"/>
            <ac:spMk id="3" creationId="{8B06FA47-9CE9-4149-B088-A66E2941782E}"/>
          </ac:spMkLst>
        </pc:spChg>
      </pc:sldChg>
      <pc:sldChg chg="modSp mod">
        <pc:chgData name="Hatice Polat" userId="d1531ad8-b03b-4075-8b2b-37a510b208b8" providerId="ADAL" clId="{69F9F1BC-B79C-4981-A8E1-FCFE0B549623}" dt="2022-04-26T07:51:22.818" v="390" actId="27636"/>
        <pc:sldMkLst>
          <pc:docMk/>
          <pc:sldMk cId="320084703" sldId="339"/>
        </pc:sldMkLst>
        <pc:spChg chg="mod">
          <ac:chgData name="Hatice Polat" userId="d1531ad8-b03b-4075-8b2b-37a510b208b8" providerId="ADAL" clId="{69F9F1BC-B79C-4981-A8E1-FCFE0B549623}" dt="2022-04-26T07:51:22.818" v="390" actId="27636"/>
          <ac:spMkLst>
            <pc:docMk/>
            <pc:sldMk cId="320084703" sldId="339"/>
            <ac:spMk id="3" creationId="{09B94F11-37FA-40EC-88B7-E0F2AFAE897F}"/>
          </ac:spMkLst>
        </pc:spChg>
      </pc:sldChg>
      <pc:sldChg chg="modSp mod">
        <pc:chgData name="Hatice Polat" userId="d1531ad8-b03b-4075-8b2b-37a510b208b8" providerId="ADAL" clId="{69F9F1BC-B79C-4981-A8E1-FCFE0B549623}" dt="2022-04-26T07:52:00.092" v="404" actId="27636"/>
        <pc:sldMkLst>
          <pc:docMk/>
          <pc:sldMk cId="1980997816" sldId="340"/>
        </pc:sldMkLst>
        <pc:spChg chg="mod">
          <ac:chgData name="Hatice Polat" userId="d1531ad8-b03b-4075-8b2b-37a510b208b8" providerId="ADAL" clId="{69F9F1BC-B79C-4981-A8E1-FCFE0B549623}" dt="2022-04-26T07:52:00.092" v="404" actId="27636"/>
          <ac:spMkLst>
            <pc:docMk/>
            <pc:sldMk cId="1980997816" sldId="340"/>
            <ac:spMk id="3" creationId="{ED312B04-7EEA-458A-9C7C-4C9D09AF2819}"/>
          </ac:spMkLst>
        </pc:spChg>
      </pc:sldChg>
      <pc:sldChg chg="modSp">
        <pc:chgData name="Hatice Polat" userId="d1531ad8-b03b-4075-8b2b-37a510b208b8" providerId="ADAL" clId="{69F9F1BC-B79C-4981-A8E1-FCFE0B549623}" dt="2022-04-26T07:53:45.732" v="407" actId="20577"/>
        <pc:sldMkLst>
          <pc:docMk/>
          <pc:sldMk cId="4265426708" sldId="343"/>
        </pc:sldMkLst>
        <pc:spChg chg="mod">
          <ac:chgData name="Hatice Polat" userId="d1531ad8-b03b-4075-8b2b-37a510b208b8" providerId="ADAL" clId="{69F9F1BC-B79C-4981-A8E1-FCFE0B549623}" dt="2022-04-26T07:53:45.732" v="407" actId="20577"/>
          <ac:spMkLst>
            <pc:docMk/>
            <pc:sldMk cId="4265426708" sldId="343"/>
            <ac:spMk id="3" creationId="{00000000-0000-0000-0000-000000000000}"/>
          </ac:spMkLst>
        </pc:spChg>
        <pc:picChg chg="mod">
          <ac:chgData name="Hatice Polat" userId="d1531ad8-b03b-4075-8b2b-37a510b208b8" providerId="ADAL" clId="{69F9F1BC-B79C-4981-A8E1-FCFE0B549623}" dt="2022-04-26T07:33:48" v="64" actId="1076"/>
          <ac:picMkLst>
            <pc:docMk/>
            <pc:sldMk cId="4265426708" sldId="343"/>
            <ac:picMk id="4098" creationId="{00000000-0000-0000-0000-000000000000}"/>
          </ac:picMkLst>
        </pc:picChg>
      </pc:sldChg>
      <pc:sldChg chg="modSp mod">
        <pc:chgData name="Hatice Polat" userId="d1531ad8-b03b-4075-8b2b-37a510b208b8" providerId="ADAL" clId="{69F9F1BC-B79C-4981-A8E1-FCFE0B549623}" dt="2022-04-26T07:50:35.640" v="378" actId="20577"/>
        <pc:sldMkLst>
          <pc:docMk/>
          <pc:sldMk cId="2016187195" sldId="368"/>
        </pc:sldMkLst>
        <pc:spChg chg="mod">
          <ac:chgData name="Hatice Polat" userId="d1531ad8-b03b-4075-8b2b-37a510b208b8" providerId="ADAL" clId="{69F9F1BC-B79C-4981-A8E1-FCFE0B549623}" dt="2022-04-26T07:50:35.640" v="378" actId="20577"/>
          <ac:spMkLst>
            <pc:docMk/>
            <pc:sldMk cId="2016187195" sldId="368"/>
            <ac:spMk id="5" creationId="{00000000-0000-0000-0000-000000000000}"/>
          </ac:spMkLst>
        </pc:spChg>
      </pc:sldChg>
      <pc:sldChg chg="modSp mod">
        <pc:chgData name="Hatice Polat" userId="d1531ad8-b03b-4075-8b2b-37a510b208b8" providerId="ADAL" clId="{69F9F1BC-B79C-4981-A8E1-FCFE0B549623}" dt="2022-04-26T07:50:40.218" v="379" actId="20577"/>
        <pc:sldMkLst>
          <pc:docMk/>
          <pc:sldMk cId="1650686121" sldId="369"/>
        </pc:sldMkLst>
        <pc:spChg chg="mod">
          <ac:chgData name="Hatice Polat" userId="d1531ad8-b03b-4075-8b2b-37a510b208b8" providerId="ADAL" clId="{69F9F1BC-B79C-4981-A8E1-FCFE0B549623}" dt="2022-04-26T07:50:40.218" v="379" actId="20577"/>
          <ac:spMkLst>
            <pc:docMk/>
            <pc:sldMk cId="1650686121" sldId="369"/>
            <ac:spMk id="3" creationId="{00000000-0000-0000-0000-000000000000}"/>
          </ac:spMkLst>
        </pc:spChg>
      </pc:sldChg>
      <pc:sldChg chg="modSp mod">
        <pc:chgData name="Hatice Polat" userId="d1531ad8-b03b-4075-8b2b-37a510b208b8" providerId="ADAL" clId="{69F9F1BC-B79C-4981-A8E1-FCFE0B549623}" dt="2022-04-26T07:50:49.742" v="380" actId="20577"/>
        <pc:sldMkLst>
          <pc:docMk/>
          <pc:sldMk cId="3490200803" sldId="370"/>
        </pc:sldMkLst>
        <pc:spChg chg="mod">
          <ac:chgData name="Hatice Polat" userId="d1531ad8-b03b-4075-8b2b-37a510b208b8" providerId="ADAL" clId="{69F9F1BC-B79C-4981-A8E1-FCFE0B549623}" dt="2022-04-26T07:50:49.742" v="380" actId="20577"/>
          <ac:spMkLst>
            <pc:docMk/>
            <pc:sldMk cId="3490200803" sldId="370"/>
            <ac:spMk id="3" creationId="{00000000-0000-0000-0000-000000000000}"/>
          </ac:spMkLst>
        </pc:spChg>
      </pc:sldChg>
      <pc:sldChg chg="modSp del mod">
        <pc:chgData name="Hatice Polat" userId="d1531ad8-b03b-4075-8b2b-37a510b208b8" providerId="ADAL" clId="{69F9F1BC-B79C-4981-A8E1-FCFE0B549623}" dt="2022-04-26T07:36:45.906" v="108" actId="47"/>
        <pc:sldMkLst>
          <pc:docMk/>
          <pc:sldMk cId="3078932557" sldId="418"/>
        </pc:sldMkLst>
        <pc:spChg chg="mod">
          <ac:chgData name="Hatice Polat" userId="d1531ad8-b03b-4075-8b2b-37a510b208b8" providerId="ADAL" clId="{69F9F1BC-B79C-4981-A8E1-FCFE0B549623}" dt="2022-04-26T07:36:12.287" v="90" actId="21"/>
          <ac:spMkLst>
            <pc:docMk/>
            <pc:sldMk cId="3078932557" sldId="418"/>
            <ac:spMk id="3" creationId="{45F153A6-F3A2-40AB-B053-58171E71FCA5}"/>
          </ac:spMkLst>
        </pc:spChg>
      </pc:sldChg>
      <pc:sldChg chg="modSp mod modCm">
        <pc:chgData name="Hatice Polat" userId="d1531ad8-b03b-4075-8b2b-37a510b208b8" providerId="ADAL" clId="{69F9F1BC-B79C-4981-A8E1-FCFE0B549623}" dt="2022-04-26T08:02:56.655" v="467" actId="20577"/>
        <pc:sldMkLst>
          <pc:docMk/>
          <pc:sldMk cId="3558820740" sldId="450"/>
        </pc:sldMkLst>
        <pc:spChg chg="mod">
          <ac:chgData name="Hatice Polat" userId="d1531ad8-b03b-4075-8b2b-37a510b208b8" providerId="ADAL" clId="{69F9F1BC-B79C-4981-A8E1-FCFE0B549623}" dt="2022-04-26T08:02:56.655" v="467" actId="20577"/>
          <ac:spMkLst>
            <pc:docMk/>
            <pc:sldMk cId="3558820740" sldId="450"/>
            <ac:spMk id="2" creationId="{F7192D44-FAAA-4C79-BE61-940E0000CD1C}"/>
          </ac:spMkLst>
        </pc:spChg>
        <pc:spChg chg="mod">
          <ac:chgData name="Hatice Polat" userId="d1531ad8-b03b-4075-8b2b-37a510b208b8" providerId="ADAL" clId="{69F9F1BC-B79C-4981-A8E1-FCFE0B549623}" dt="2022-04-26T07:59:28.951" v="413" actId="6549"/>
          <ac:spMkLst>
            <pc:docMk/>
            <pc:sldMk cId="3558820740" sldId="450"/>
            <ac:spMk id="3" creationId="{45F153A6-F3A2-40AB-B053-58171E71FCA5}"/>
          </ac:spMkLst>
        </pc:spChg>
      </pc:sldChg>
      <pc:sldChg chg="modSp mod modCm">
        <pc:chgData name="Hatice Polat" userId="d1531ad8-b03b-4075-8b2b-37a510b208b8" providerId="ADAL" clId="{69F9F1BC-B79C-4981-A8E1-FCFE0B549623}" dt="2022-04-26T08:05:00.896" v="499" actId="20577"/>
        <pc:sldMkLst>
          <pc:docMk/>
          <pc:sldMk cId="3582200359" sldId="452"/>
        </pc:sldMkLst>
        <pc:spChg chg="mod">
          <ac:chgData name="Hatice Polat" userId="d1531ad8-b03b-4075-8b2b-37a510b208b8" providerId="ADAL" clId="{69F9F1BC-B79C-4981-A8E1-FCFE0B549623}" dt="2022-04-26T08:05:00.896" v="499" actId="20577"/>
          <ac:spMkLst>
            <pc:docMk/>
            <pc:sldMk cId="3582200359" sldId="452"/>
            <ac:spMk id="2" creationId="{29982689-1735-4DB2-9B20-E9996C6D871A}"/>
          </ac:spMkLst>
        </pc:spChg>
        <pc:spChg chg="mod">
          <ac:chgData name="Hatice Polat" userId="d1531ad8-b03b-4075-8b2b-37a510b208b8" providerId="ADAL" clId="{69F9F1BC-B79C-4981-A8E1-FCFE0B549623}" dt="2022-04-26T07:51:49.452" v="400" actId="20577"/>
          <ac:spMkLst>
            <pc:docMk/>
            <pc:sldMk cId="3582200359" sldId="452"/>
            <ac:spMk id="3" creationId="{F9354946-B0CC-4B9E-9334-7DB7BAF6FBA0}"/>
          </ac:spMkLst>
        </pc:spChg>
      </pc:sldChg>
      <pc:sldChg chg="modSp del mod">
        <pc:chgData name="Hatice Polat" userId="d1531ad8-b03b-4075-8b2b-37a510b208b8" providerId="ADAL" clId="{69F9F1BC-B79C-4981-A8E1-FCFE0B549623}" dt="2022-04-26T07:36:51.421" v="109" actId="47"/>
        <pc:sldMkLst>
          <pc:docMk/>
          <pc:sldMk cId="1907961661" sldId="453"/>
        </pc:sldMkLst>
        <pc:spChg chg="mod">
          <ac:chgData name="Hatice Polat" userId="d1531ad8-b03b-4075-8b2b-37a510b208b8" providerId="ADAL" clId="{69F9F1BC-B79C-4981-A8E1-FCFE0B549623}" dt="2022-04-26T07:35:34.684" v="80" actId="21"/>
          <ac:spMkLst>
            <pc:docMk/>
            <pc:sldMk cId="1907961661" sldId="453"/>
            <ac:spMk id="3" creationId="{45F153A6-F3A2-40AB-B053-58171E71FCA5}"/>
          </ac:spMkLst>
        </pc:spChg>
      </pc:sldChg>
      <pc:sldChg chg="modSp mod">
        <pc:chgData name="Hatice Polat" userId="d1531ad8-b03b-4075-8b2b-37a510b208b8" providerId="ADAL" clId="{69F9F1BC-B79C-4981-A8E1-FCFE0B549623}" dt="2022-04-26T07:33:35.508" v="62" actId="20577"/>
        <pc:sldMkLst>
          <pc:docMk/>
          <pc:sldMk cId="1813995900" sldId="455"/>
        </pc:sldMkLst>
        <pc:spChg chg="mod">
          <ac:chgData name="Hatice Polat" userId="d1531ad8-b03b-4075-8b2b-37a510b208b8" providerId="ADAL" clId="{69F9F1BC-B79C-4981-A8E1-FCFE0B549623}" dt="2022-04-26T07:33:35.508" v="62" actId="20577"/>
          <ac:spMkLst>
            <pc:docMk/>
            <pc:sldMk cId="1813995900" sldId="455"/>
            <ac:spMk id="3" creationId="{F6CDA66D-63BC-4BE6-A923-A3AD17FE4C31}"/>
          </ac:spMkLst>
        </pc:spChg>
      </pc:sldChg>
      <pc:sldChg chg="delSp modSp mod">
        <pc:chgData name="Hatice Polat" userId="d1531ad8-b03b-4075-8b2b-37a510b208b8" providerId="ADAL" clId="{69F9F1BC-B79C-4981-A8E1-FCFE0B549623}" dt="2022-04-26T08:03:21.301" v="474" actId="20577"/>
        <pc:sldMkLst>
          <pc:docMk/>
          <pc:sldMk cId="1021249562" sldId="457"/>
        </pc:sldMkLst>
        <pc:spChg chg="mod">
          <ac:chgData name="Hatice Polat" userId="d1531ad8-b03b-4075-8b2b-37a510b208b8" providerId="ADAL" clId="{69F9F1BC-B79C-4981-A8E1-FCFE0B549623}" dt="2022-04-26T08:03:21.301" v="474" actId="20577"/>
          <ac:spMkLst>
            <pc:docMk/>
            <pc:sldMk cId="1021249562" sldId="457"/>
            <ac:spMk id="2" creationId="{A62651D7-87B6-47E3-A3D7-2FA2B06EC8EE}"/>
          </ac:spMkLst>
        </pc:spChg>
        <pc:spChg chg="mod">
          <ac:chgData name="Hatice Polat" userId="d1531ad8-b03b-4075-8b2b-37a510b208b8" providerId="ADAL" clId="{69F9F1BC-B79C-4981-A8E1-FCFE0B549623}" dt="2022-04-26T07:36:32.930" v="107" actId="20577"/>
          <ac:spMkLst>
            <pc:docMk/>
            <pc:sldMk cId="1021249562" sldId="457"/>
            <ac:spMk id="3" creationId="{BF0A968B-23F0-4AFF-8434-2D8D6AA2795C}"/>
          </ac:spMkLst>
        </pc:spChg>
        <pc:picChg chg="del mod">
          <ac:chgData name="Hatice Polat" userId="d1531ad8-b03b-4075-8b2b-37a510b208b8" providerId="ADAL" clId="{69F9F1BC-B79C-4981-A8E1-FCFE0B549623}" dt="2022-04-26T07:36:15.722" v="92" actId="478"/>
          <ac:picMkLst>
            <pc:docMk/>
            <pc:sldMk cId="1021249562" sldId="457"/>
            <ac:picMk id="13" creationId="{71192842-62F7-4F4F-A575-6F2B873AC90F}"/>
          </ac:picMkLst>
        </pc:picChg>
      </pc:sldChg>
      <pc:sldChg chg="modSp mod">
        <pc:chgData name="Hatice Polat" userId="d1531ad8-b03b-4075-8b2b-37a510b208b8" providerId="ADAL" clId="{69F9F1BC-B79C-4981-A8E1-FCFE0B549623}" dt="2022-04-26T07:47:54.379" v="365" actId="20577"/>
        <pc:sldMkLst>
          <pc:docMk/>
          <pc:sldMk cId="31039925" sldId="460"/>
        </pc:sldMkLst>
        <pc:spChg chg="mod">
          <ac:chgData name="Hatice Polat" userId="d1531ad8-b03b-4075-8b2b-37a510b208b8" providerId="ADAL" clId="{69F9F1BC-B79C-4981-A8E1-FCFE0B549623}" dt="2022-04-26T07:47:54.379" v="365" actId="20577"/>
          <ac:spMkLst>
            <pc:docMk/>
            <pc:sldMk cId="31039925" sldId="460"/>
            <ac:spMk id="3" creationId="{856F328A-90C9-4C14-9772-D7C68FEBFF54}"/>
          </ac:spMkLst>
        </pc:spChg>
      </pc:sldChg>
      <pc:sldChg chg="modSp mod">
        <pc:chgData name="Hatice Polat" userId="d1531ad8-b03b-4075-8b2b-37a510b208b8" providerId="ADAL" clId="{69F9F1BC-B79C-4981-A8E1-FCFE0B549623}" dt="2022-04-26T07:48:01.853" v="366" actId="20577"/>
        <pc:sldMkLst>
          <pc:docMk/>
          <pc:sldMk cId="875994096" sldId="461"/>
        </pc:sldMkLst>
        <pc:spChg chg="mod">
          <ac:chgData name="Hatice Polat" userId="d1531ad8-b03b-4075-8b2b-37a510b208b8" providerId="ADAL" clId="{69F9F1BC-B79C-4981-A8E1-FCFE0B549623}" dt="2022-04-26T07:48:01.853" v="366" actId="20577"/>
          <ac:spMkLst>
            <pc:docMk/>
            <pc:sldMk cId="875994096" sldId="461"/>
            <ac:spMk id="3" creationId="{856F328A-90C9-4C14-9772-D7C68FEBFF54}"/>
          </ac:spMkLst>
        </pc:spChg>
      </pc:sldChg>
      <pc:sldChg chg="modSp mod modCm">
        <pc:chgData name="Hatice Polat" userId="d1531ad8-b03b-4075-8b2b-37a510b208b8" providerId="ADAL" clId="{69F9F1BC-B79C-4981-A8E1-FCFE0B549623}" dt="2022-04-26T07:48:17.280" v="367" actId="20577"/>
        <pc:sldMkLst>
          <pc:docMk/>
          <pc:sldMk cId="3887666379" sldId="462"/>
        </pc:sldMkLst>
        <pc:spChg chg="mod">
          <ac:chgData name="Hatice Polat" userId="d1531ad8-b03b-4075-8b2b-37a510b208b8" providerId="ADAL" clId="{69F9F1BC-B79C-4981-A8E1-FCFE0B549623}" dt="2022-04-26T07:48:17.280" v="367" actId="20577"/>
          <ac:spMkLst>
            <pc:docMk/>
            <pc:sldMk cId="3887666379" sldId="462"/>
            <ac:spMk id="3" creationId="{856F328A-90C9-4C14-9772-D7C68FEBFF54}"/>
          </ac:spMkLst>
        </pc:spChg>
      </pc:sldChg>
      <pc:sldChg chg="modSp mod">
        <pc:chgData name="Hatice Polat" userId="d1531ad8-b03b-4075-8b2b-37a510b208b8" providerId="ADAL" clId="{69F9F1BC-B79C-4981-A8E1-FCFE0B549623}" dt="2022-04-26T07:54:55.431" v="408" actId="20577"/>
        <pc:sldMkLst>
          <pc:docMk/>
          <pc:sldMk cId="1905544444" sldId="463"/>
        </pc:sldMkLst>
        <pc:spChg chg="mod">
          <ac:chgData name="Hatice Polat" userId="d1531ad8-b03b-4075-8b2b-37a510b208b8" providerId="ADAL" clId="{69F9F1BC-B79C-4981-A8E1-FCFE0B549623}" dt="2022-04-26T07:54:55.431" v="408" actId="20577"/>
          <ac:spMkLst>
            <pc:docMk/>
            <pc:sldMk cId="1905544444" sldId="463"/>
            <ac:spMk id="3" creationId="{856F328A-90C9-4C14-9772-D7C68FEBFF54}"/>
          </ac:spMkLst>
        </pc:spChg>
      </pc:sldChg>
      <pc:sldChg chg="modSp mod">
        <pc:chgData name="Hatice Polat" userId="d1531ad8-b03b-4075-8b2b-37a510b208b8" providerId="ADAL" clId="{69F9F1BC-B79C-4981-A8E1-FCFE0B549623}" dt="2022-04-26T07:50:13.493" v="373" actId="20577"/>
        <pc:sldMkLst>
          <pc:docMk/>
          <pc:sldMk cId="3189834689" sldId="464"/>
        </pc:sldMkLst>
        <pc:spChg chg="mod">
          <ac:chgData name="Hatice Polat" userId="d1531ad8-b03b-4075-8b2b-37a510b208b8" providerId="ADAL" clId="{69F9F1BC-B79C-4981-A8E1-FCFE0B549623}" dt="2022-04-26T07:50:13.493" v="373" actId="20577"/>
          <ac:spMkLst>
            <pc:docMk/>
            <pc:sldMk cId="3189834689" sldId="464"/>
            <ac:spMk id="3" creationId="{856F328A-90C9-4C14-9772-D7C68FEBFF54}"/>
          </ac:spMkLst>
        </pc:spChg>
      </pc:sldChg>
      <pc:sldChg chg="modSp mod">
        <pc:chgData name="Hatice Polat" userId="d1531ad8-b03b-4075-8b2b-37a510b208b8" providerId="ADAL" clId="{69F9F1BC-B79C-4981-A8E1-FCFE0B549623}" dt="2022-04-26T07:51:13.702" v="387" actId="20577"/>
        <pc:sldMkLst>
          <pc:docMk/>
          <pc:sldMk cId="564560813" sldId="465"/>
        </pc:sldMkLst>
        <pc:spChg chg="mod">
          <ac:chgData name="Hatice Polat" userId="d1531ad8-b03b-4075-8b2b-37a510b208b8" providerId="ADAL" clId="{69F9F1BC-B79C-4981-A8E1-FCFE0B549623}" dt="2022-04-26T07:51:13.702" v="387" actId="20577"/>
          <ac:spMkLst>
            <pc:docMk/>
            <pc:sldMk cId="564560813" sldId="465"/>
            <ac:spMk id="3" creationId="{856F328A-90C9-4C14-9772-D7C68FEBFF54}"/>
          </ac:spMkLst>
        </pc:spChg>
      </pc:sldChg>
      <pc:sldChg chg="modSp mod">
        <pc:chgData name="Hatice Polat" userId="d1531ad8-b03b-4075-8b2b-37a510b208b8" providerId="ADAL" clId="{69F9F1BC-B79C-4981-A8E1-FCFE0B549623}" dt="2022-04-26T07:51:28.317" v="391" actId="20577"/>
        <pc:sldMkLst>
          <pc:docMk/>
          <pc:sldMk cId="2377456830" sldId="466"/>
        </pc:sldMkLst>
        <pc:spChg chg="mod">
          <ac:chgData name="Hatice Polat" userId="d1531ad8-b03b-4075-8b2b-37a510b208b8" providerId="ADAL" clId="{69F9F1BC-B79C-4981-A8E1-FCFE0B549623}" dt="2022-04-26T07:51:28.317" v="391" actId="20577"/>
          <ac:spMkLst>
            <pc:docMk/>
            <pc:sldMk cId="2377456830" sldId="466"/>
            <ac:spMk id="3" creationId="{856F328A-90C9-4C14-9772-D7C68FEBFF54}"/>
          </ac:spMkLst>
        </pc:spChg>
      </pc:sldChg>
      <pc:sldChg chg="modSp mod">
        <pc:chgData name="Hatice Polat" userId="d1531ad8-b03b-4075-8b2b-37a510b208b8" providerId="ADAL" clId="{69F9F1BC-B79C-4981-A8E1-FCFE0B549623}" dt="2022-04-26T07:51:37.903" v="394" actId="20577"/>
        <pc:sldMkLst>
          <pc:docMk/>
          <pc:sldMk cId="2947477578" sldId="467"/>
        </pc:sldMkLst>
        <pc:spChg chg="mod">
          <ac:chgData name="Hatice Polat" userId="d1531ad8-b03b-4075-8b2b-37a510b208b8" providerId="ADAL" clId="{69F9F1BC-B79C-4981-A8E1-FCFE0B549623}" dt="2022-04-26T07:51:37.903" v="394" actId="20577"/>
          <ac:spMkLst>
            <pc:docMk/>
            <pc:sldMk cId="2947477578" sldId="467"/>
            <ac:spMk id="3" creationId="{856F328A-90C9-4C14-9772-D7C68FEBFF54}"/>
          </ac:spMkLst>
        </pc:spChg>
      </pc:sldChg>
      <pc:sldChg chg="modSp mod">
        <pc:chgData name="Hatice Polat" userId="d1531ad8-b03b-4075-8b2b-37a510b208b8" providerId="ADAL" clId="{69F9F1BC-B79C-4981-A8E1-FCFE0B549623}" dt="2022-04-26T07:51:44.364" v="397" actId="20577"/>
        <pc:sldMkLst>
          <pc:docMk/>
          <pc:sldMk cId="2274976594" sldId="468"/>
        </pc:sldMkLst>
        <pc:spChg chg="mod">
          <ac:chgData name="Hatice Polat" userId="d1531ad8-b03b-4075-8b2b-37a510b208b8" providerId="ADAL" clId="{69F9F1BC-B79C-4981-A8E1-FCFE0B549623}" dt="2022-04-26T07:51:44.364" v="397" actId="20577"/>
          <ac:spMkLst>
            <pc:docMk/>
            <pc:sldMk cId="2274976594" sldId="468"/>
            <ac:spMk id="3" creationId="{856F328A-90C9-4C14-9772-D7C68FEBFF54}"/>
          </ac:spMkLst>
        </pc:spChg>
      </pc:sldChg>
      <pc:sldChg chg="modSp mod">
        <pc:chgData name="Hatice Polat" userId="d1531ad8-b03b-4075-8b2b-37a510b208b8" providerId="ADAL" clId="{69F9F1BC-B79C-4981-A8E1-FCFE0B549623}" dt="2022-04-26T07:51:51.966" v="401" actId="20577"/>
        <pc:sldMkLst>
          <pc:docMk/>
          <pc:sldMk cId="2871641527" sldId="469"/>
        </pc:sldMkLst>
        <pc:spChg chg="mod">
          <ac:chgData name="Hatice Polat" userId="d1531ad8-b03b-4075-8b2b-37a510b208b8" providerId="ADAL" clId="{69F9F1BC-B79C-4981-A8E1-FCFE0B549623}" dt="2022-04-26T07:51:51.966" v="401" actId="20577"/>
          <ac:spMkLst>
            <pc:docMk/>
            <pc:sldMk cId="2871641527" sldId="469"/>
            <ac:spMk id="3" creationId="{856F328A-90C9-4C14-9772-D7C68FEBFF54}"/>
          </ac:spMkLst>
        </pc:spChg>
      </pc:sldChg>
      <pc:sldChg chg="modSp mod">
        <pc:chgData name="Hatice Polat" userId="d1531ad8-b03b-4075-8b2b-37a510b208b8" providerId="ADAL" clId="{69F9F1BC-B79C-4981-A8E1-FCFE0B549623}" dt="2022-04-26T08:17:14.716" v="506" actId="20577"/>
        <pc:sldMkLst>
          <pc:docMk/>
          <pc:sldMk cId="3791407393" sldId="470"/>
        </pc:sldMkLst>
        <pc:spChg chg="mod">
          <ac:chgData name="Hatice Polat" userId="d1531ad8-b03b-4075-8b2b-37a510b208b8" providerId="ADAL" clId="{69F9F1BC-B79C-4981-A8E1-FCFE0B549623}" dt="2022-04-26T08:17:14.716" v="506" actId="20577"/>
          <ac:spMkLst>
            <pc:docMk/>
            <pc:sldMk cId="3791407393" sldId="470"/>
            <ac:spMk id="3" creationId="{492664BD-5534-4534-874F-B8F142E3BFB9}"/>
          </ac:spMkLst>
        </pc:spChg>
      </pc:sldChg>
      <pc:sldChg chg="new del">
        <pc:chgData name="Hatice Polat" userId="d1531ad8-b03b-4075-8b2b-37a510b208b8" providerId="ADAL" clId="{69F9F1BC-B79C-4981-A8E1-FCFE0B549623}" dt="2022-04-26T07:35:07.102" v="71" actId="680"/>
        <pc:sldMkLst>
          <pc:docMk/>
          <pc:sldMk cId="8867905" sldId="471"/>
        </pc:sldMkLst>
      </pc:sldChg>
      <pc:sldChg chg="modSp add del mod">
        <pc:chgData name="Hatice Polat" userId="d1531ad8-b03b-4075-8b2b-37a510b208b8" providerId="ADAL" clId="{69F9F1BC-B79C-4981-A8E1-FCFE0B549623}" dt="2022-04-26T08:03:31.172" v="475" actId="47"/>
        <pc:sldMkLst>
          <pc:docMk/>
          <pc:sldMk cId="436012752" sldId="471"/>
        </pc:sldMkLst>
        <pc:spChg chg="mod">
          <ac:chgData name="Hatice Polat" userId="d1531ad8-b03b-4075-8b2b-37a510b208b8" providerId="ADAL" clId="{69F9F1BC-B79C-4981-A8E1-FCFE0B549623}" dt="2022-04-26T07:37:21.815" v="124" actId="27636"/>
          <ac:spMkLst>
            <pc:docMk/>
            <pc:sldMk cId="436012752" sldId="471"/>
            <ac:spMk id="3" creationId="{45F153A6-F3A2-40AB-B053-58171E71FCA5}"/>
          </ac:spMkLst>
        </pc:spChg>
      </pc:sldChg>
      <pc:sldChg chg="modSp add del mod">
        <pc:chgData name="Hatice Polat" userId="d1531ad8-b03b-4075-8b2b-37a510b208b8" providerId="ADAL" clId="{69F9F1BC-B79C-4981-A8E1-FCFE0B549623}" dt="2022-04-26T07:37:25.498" v="125" actId="47"/>
        <pc:sldMkLst>
          <pc:docMk/>
          <pc:sldMk cId="612586147" sldId="472"/>
        </pc:sldMkLst>
        <pc:spChg chg="mod">
          <ac:chgData name="Hatice Polat" userId="d1531ad8-b03b-4075-8b2b-37a510b208b8" providerId="ADAL" clId="{69F9F1BC-B79C-4981-A8E1-FCFE0B549623}" dt="2022-04-26T07:37:17.384" v="120" actId="21"/>
          <ac:spMkLst>
            <pc:docMk/>
            <pc:sldMk cId="612586147" sldId="472"/>
            <ac:spMk id="3" creationId="{45F153A6-F3A2-40AB-B053-58171E71FCA5}"/>
          </ac:spMkLst>
        </pc:spChg>
      </pc:sldChg>
    </pc:docChg>
  </pc:docChgLst>
  <pc:docChgLst>
    <pc:chgData name="Hatice Polat" userId="d1531ad8-b03b-4075-8b2b-37a510b208b8" providerId="ADAL" clId="{1B8B3A0B-1ABA-412D-8720-4D0D49EC2E67}"/>
    <pc:docChg chg="modSld">
      <pc:chgData name="Hatice Polat" userId="d1531ad8-b03b-4075-8b2b-37a510b208b8" providerId="ADAL" clId="{1B8B3A0B-1ABA-412D-8720-4D0D49EC2E67}" dt="2022-10-14T09:06:56.298" v="20" actId="20577"/>
      <pc:docMkLst>
        <pc:docMk/>
      </pc:docMkLst>
      <pc:sldChg chg="modNotesTx">
        <pc:chgData name="Hatice Polat" userId="d1531ad8-b03b-4075-8b2b-37a510b208b8" providerId="ADAL" clId="{1B8B3A0B-1ABA-412D-8720-4D0D49EC2E67}" dt="2022-10-14T09:06:56.298" v="20" actId="20577"/>
        <pc:sldMkLst>
          <pc:docMk/>
          <pc:sldMk cId="3550690530" sldId="304"/>
        </pc:sldMkLst>
      </pc:sldChg>
      <pc:sldChg chg="addSp delSp modSp mod modNotesTx">
        <pc:chgData name="Hatice Polat" userId="d1531ad8-b03b-4075-8b2b-37a510b208b8" providerId="ADAL" clId="{1B8B3A0B-1ABA-412D-8720-4D0D49EC2E67}" dt="2022-10-14T09:04:41.185" v="7"/>
        <pc:sldMkLst>
          <pc:docMk/>
          <pc:sldMk cId="3238456947" sldId="471"/>
        </pc:sldMkLst>
        <pc:spChg chg="del mod">
          <ac:chgData name="Hatice Polat" userId="d1531ad8-b03b-4075-8b2b-37a510b208b8" providerId="ADAL" clId="{1B8B3A0B-1ABA-412D-8720-4D0D49EC2E67}" dt="2022-10-14T09:03:19.665" v="1"/>
          <ac:spMkLst>
            <pc:docMk/>
            <pc:sldMk cId="3238456947" sldId="471"/>
            <ac:spMk id="4" creationId="{D8B845F8-738A-B697-E3B8-12B03AF25867}"/>
          </ac:spMkLst>
        </pc:spChg>
        <pc:picChg chg="add mod">
          <ac:chgData name="Hatice Polat" userId="d1531ad8-b03b-4075-8b2b-37a510b208b8" providerId="ADAL" clId="{1B8B3A0B-1ABA-412D-8720-4D0D49EC2E67}" dt="2022-10-14T09:03:28.610" v="4" actId="1076"/>
          <ac:picMkLst>
            <pc:docMk/>
            <pc:sldMk cId="3238456947" sldId="471"/>
            <ac:picMk id="3" creationId="{8AD34960-B519-EEE9-77F4-29C25541F737}"/>
          </ac:picMkLst>
        </pc:picChg>
        <pc:picChg chg="add mod">
          <ac:chgData name="Hatice Polat" userId="d1531ad8-b03b-4075-8b2b-37a510b208b8" providerId="ADAL" clId="{1B8B3A0B-1ABA-412D-8720-4D0D49EC2E67}" dt="2022-10-14T09:03:29.592" v="5" actId="1076"/>
          <ac:picMkLst>
            <pc:docMk/>
            <pc:sldMk cId="3238456947" sldId="471"/>
            <ac:picMk id="5" creationId="{17862F6E-7E10-C5E0-C364-B55F478E0397}"/>
          </ac:picMkLst>
        </pc:picChg>
      </pc:sldChg>
    </pc:docChg>
  </pc:docChgLst>
  <pc:docChgLst>
    <pc:chgData name="Hatice Polat" userId="d1531ad8-b03b-4075-8b2b-37a510b208b8" providerId="ADAL" clId="{1DF6AECB-3B7C-4A2B-838F-61B4896930D8}"/>
    <pc:docChg chg="undo redo custSel addSld delSld modSld sldOrd addSection delSection">
      <pc:chgData name="Hatice Polat" userId="d1531ad8-b03b-4075-8b2b-37a510b208b8" providerId="ADAL" clId="{1DF6AECB-3B7C-4A2B-838F-61B4896930D8}" dt="2022-01-12T13:31:58.185" v="5867" actId="20577"/>
      <pc:docMkLst>
        <pc:docMk/>
      </pc:docMkLst>
      <pc:sldChg chg="modNotesTx">
        <pc:chgData name="Hatice Polat" userId="d1531ad8-b03b-4075-8b2b-37a510b208b8" providerId="ADAL" clId="{1DF6AECB-3B7C-4A2B-838F-61B4896930D8}" dt="2022-01-11T14:43:27.924" v="13" actId="20577"/>
        <pc:sldMkLst>
          <pc:docMk/>
          <pc:sldMk cId="1246669885" sldId="275"/>
        </pc:sldMkLst>
      </pc:sldChg>
      <pc:sldChg chg="del">
        <pc:chgData name="Hatice Polat" userId="d1531ad8-b03b-4075-8b2b-37a510b208b8" providerId="ADAL" clId="{1DF6AECB-3B7C-4A2B-838F-61B4896930D8}" dt="2022-01-12T12:21:06.648" v="4277" actId="47"/>
        <pc:sldMkLst>
          <pc:docMk/>
          <pc:sldMk cId="2521000448" sldId="276"/>
        </pc:sldMkLst>
      </pc:sldChg>
      <pc:sldChg chg="addSp delSp modSp del mod chgLayout modNotesTx">
        <pc:chgData name="Hatice Polat" userId="d1531ad8-b03b-4075-8b2b-37a510b208b8" providerId="ADAL" clId="{1DF6AECB-3B7C-4A2B-838F-61B4896930D8}" dt="2022-01-12T12:57:03.252" v="4539" actId="47"/>
        <pc:sldMkLst>
          <pc:docMk/>
          <pc:sldMk cId="1736563026" sldId="279"/>
        </pc:sldMkLst>
        <pc:spChg chg="mod ord">
          <ac:chgData name="Hatice Polat" userId="d1531ad8-b03b-4075-8b2b-37a510b208b8" providerId="ADAL" clId="{1DF6AECB-3B7C-4A2B-838F-61B4896930D8}" dt="2022-01-12T12:56:24.669" v="4527" actId="700"/>
          <ac:spMkLst>
            <pc:docMk/>
            <pc:sldMk cId="1736563026" sldId="279"/>
            <ac:spMk id="2" creationId="{F8A44A96-1022-4339-BCE0-F1490C99B049}"/>
          </ac:spMkLst>
        </pc:spChg>
        <pc:spChg chg="mod ord">
          <ac:chgData name="Hatice Polat" userId="d1531ad8-b03b-4075-8b2b-37a510b208b8" providerId="ADAL" clId="{1DF6AECB-3B7C-4A2B-838F-61B4896930D8}" dt="2022-01-12T12:56:24.669" v="4527" actId="700"/>
          <ac:spMkLst>
            <pc:docMk/>
            <pc:sldMk cId="1736563026" sldId="279"/>
            <ac:spMk id="3" creationId="{C0A7EAD2-B136-4131-B2E2-B0A978DDE969}"/>
          </ac:spMkLst>
        </pc:spChg>
        <pc:spChg chg="add del mod">
          <ac:chgData name="Hatice Polat" userId="d1531ad8-b03b-4075-8b2b-37a510b208b8" providerId="ADAL" clId="{1DF6AECB-3B7C-4A2B-838F-61B4896930D8}" dt="2022-01-12T12:56:23.768" v="4526" actId="6264"/>
          <ac:spMkLst>
            <pc:docMk/>
            <pc:sldMk cId="1736563026" sldId="279"/>
            <ac:spMk id="4" creationId="{224C40EB-752E-4382-99F6-954D0C6C6E21}"/>
          </ac:spMkLst>
        </pc:spChg>
        <pc:spChg chg="add del mod">
          <ac:chgData name="Hatice Polat" userId="d1531ad8-b03b-4075-8b2b-37a510b208b8" providerId="ADAL" clId="{1DF6AECB-3B7C-4A2B-838F-61B4896930D8}" dt="2022-01-12T12:56:23.768" v="4526" actId="6264"/>
          <ac:spMkLst>
            <pc:docMk/>
            <pc:sldMk cId="1736563026" sldId="279"/>
            <ac:spMk id="5" creationId="{B1946E99-DB97-4587-BC8D-67D961B19793}"/>
          </ac:spMkLst>
        </pc:spChg>
        <pc:spChg chg="add del mod">
          <ac:chgData name="Hatice Polat" userId="d1531ad8-b03b-4075-8b2b-37a510b208b8" providerId="ADAL" clId="{1DF6AECB-3B7C-4A2B-838F-61B4896930D8}" dt="2022-01-12T12:56:22.851" v="4525" actId="6264"/>
          <ac:spMkLst>
            <pc:docMk/>
            <pc:sldMk cId="1736563026" sldId="279"/>
            <ac:spMk id="6" creationId="{D5FA9B37-0083-4589-9BA2-D54FFF91805A}"/>
          </ac:spMkLst>
        </pc:spChg>
        <pc:spChg chg="add del mod">
          <ac:chgData name="Hatice Polat" userId="d1531ad8-b03b-4075-8b2b-37a510b208b8" providerId="ADAL" clId="{1DF6AECB-3B7C-4A2B-838F-61B4896930D8}" dt="2022-01-12T12:56:22.851" v="4525" actId="6264"/>
          <ac:spMkLst>
            <pc:docMk/>
            <pc:sldMk cId="1736563026" sldId="279"/>
            <ac:spMk id="7" creationId="{83E1CB63-F9BB-41F2-8433-5522D98A932B}"/>
          </ac:spMkLst>
        </pc:spChg>
      </pc:sldChg>
      <pc:sldChg chg="addSp delSp modSp del mod chgLayout">
        <pc:chgData name="Hatice Polat" userId="d1531ad8-b03b-4075-8b2b-37a510b208b8" providerId="ADAL" clId="{1DF6AECB-3B7C-4A2B-838F-61B4896930D8}" dt="2022-01-11T17:30:22.824" v="418" actId="47"/>
        <pc:sldMkLst>
          <pc:docMk/>
          <pc:sldMk cId="3210856743" sldId="280"/>
        </pc:sldMkLst>
        <pc:spChg chg="mod ord">
          <ac:chgData name="Hatice Polat" userId="d1531ad8-b03b-4075-8b2b-37a510b208b8" providerId="ADAL" clId="{1DF6AECB-3B7C-4A2B-838F-61B4896930D8}" dt="2022-01-11T17:29:45.442" v="316" actId="700"/>
          <ac:spMkLst>
            <pc:docMk/>
            <pc:sldMk cId="3210856743" sldId="280"/>
            <ac:spMk id="2" creationId="{3AB234AD-C72F-428E-AD2A-6C3EE8015155}"/>
          </ac:spMkLst>
        </pc:spChg>
        <pc:spChg chg="add del mod">
          <ac:chgData name="Hatice Polat" userId="d1531ad8-b03b-4075-8b2b-37a510b208b8" providerId="ADAL" clId="{1DF6AECB-3B7C-4A2B-838F-61B4896930D8}" dt="2022-01-11T17:29:25.898" v="312" actId="6264"/>
          <ac:spMkLst>
            <pc:docMk/>
            <pc:sldMk cId="3210856743" sldId="280"/>
            <ac:spMk id="3" creationId="{289B8602-FA22-405A-A78A-FDAFEA41C095}"/>
          </ac:spMkLst>
        </pc:spChg>
        <pc:spChg chg="add del mod">
          <ac:chgData name="Hatice Polat" userId="d1531ad8-b03b-4075-8b2b-37a510b208b8" providerId="ADAL" clId="{1DF6AECB-3B7C-4A2B-838F-61B4896930D8}" dt="2022-01-11T17:29:25.898" v="312" actId="6264"/>
          <ac:spMkLst>
            <pc:docMk/>
            <pc:sldMk cId="3210856743" sldId="280"/>
            <ac:spMk id="5" creationId="{A01DBB3A-B6A9-4E6D-A98C-D9B90A704D24}"/>
          </ac:spMkLst>
        </pc:spChg>
        <pc:spChg chg="add mod">
          <ac:chgData name="Hatice Polat" userId="d1531ad8-b03b-4075-8b2b-37a510b208b8" providerId="ADAL" clId="{1DF6AECB-3B7C-4A2B-838F-61B4896930D8}" dt="2022-01-11T17:30:15.907" v="416" actId="21"/>
          <ac:spMkLst>
            <pc:docMk/>
            <pc:sldMk cId="3210856743" sldId="280"/>
            <ac:spMk id="7" creationId="{08EC1961-DAE2-4687-86C1-F326A6252002}"/>
          </ac:spMkLst>
        </pc:spChg>
        <pc:picChg chg="del mod ord">
          <ac:chgData name="Hatice Polat" userId="d1531ad8-b03b-4075-8b2b-37a510b208b8" providerId="ADAL" clId="{1DF6AECB-3B7C-4A2B-838F-61B4896930D8}" dt="2022-01-11T17:30:15.907" v="416" actId="21"/>
          <ac:picMkLst>
            <pc:docMk/>
            <pc:sldMk cId="3210856743" sldId="280"/>
            <ac:picMk id="4" creationId="{B7AE92A4-5E6E-4DD7-8529-914BCB2A4679}"/>
          </ac:picMkLst>
        </pc:picChg>
      </pc:sldChg>
      <pc:sldChg chg="modSp mod modNotesTx">
        <pc:chgData name="Hatice Polat" userId="d1531ad8-b03b-4075-8b2b-37a510b208b8" providerId="ADAL" clId="{1DF6AECB-3B7C-4A2B-838F-61B4896930D8}" dt="2022-01-12T11:59:17.128" v="2194" actId="20577"/>
        <pc:sldMkLst>
          <pc:docMk/>
          <pc:sldMk cId="2777582024" sldId="282"/>
        </pc:sldMkLst>
        <pc:spChg chg="mod">
          <ac:chgData name="Hatice Polat" userId="d1531ad8-b03b-4075-8b2b-37a510b208b8" providerId="ADAL" clId="{1DF6AECB-3B7C-4A2B-838F-61B4896930D8}" dt="2022-01-11T15:09:02.851" v="82" actId="6549"/>
          <ac:spMkLst>
            <pc:docMk/>
            <pc:sldMk cId="2777582024" sldId="282"/>
            <ac:spMk id="3" creationId="{8F2357F2-6F6F-4257-A008-D711E0094117}"/>
          </ac:spMkLst>
        </pc:spChg>
      </pc:sldChg>
      <pc:sldChg chg="mod ord modNotesTx">
        <pc:chgData name="Hatice Polat" userId="d1531ad8-b03b-4075-8b2b-37a510b208b8" providerId="ADAL" clId="{1DF6AECB-3B7C-4A2B-838F-61B4896930D8}" dt="2022-01-11T16:41:27.638" v="152"/>
        <pc:sldMkLst>
          <pc:docMk/>
          <pc:sldMk cId="3297993475" sldId="283"/>
        </pc:sldMkLst>
      </pc:sldChg>
      <pc:sldChg chg="addSp delSp modSp mod">
        <pc:chgData name="Hatice Polat" userId="d1531ad8-b03b-4075-8b2b-37a510b208b8" providerId="ADAL" clId="{1DF6AECB-3B7C-4A2B-838F-61B4896930D8}" dt="2022-01-12T10:22:33.138" v="1138" actId="20577"/>
        <pc:sldMkLst>
          <pc:docMk/>
          <pc:sldMk cId="2592371027" sldId="284"/>
        </pc:sldMkLst>
        <pc:spChg chg="mod">
          <ac:chgData name="Hatice Polat" userId="d1531ad8-b03b-4075-8b2b-37a510b208b8" providerId="ADAL" clId="{1DF6AECB-3B7C-4A2B-838F-61B4896930D8}" dt="2022-01-12T10:22:33.138" v="1138" actId="20577"/>
          <ac:spMkLst>
            <pc:docMk/>
            <pc:sldMk cId="2592371027" sldId="284"/>
            <ac:spMk id="3" creationId="{856F328A-90C9-4C14-9772-D7C68FEBFF54}"/>
          </ac:spMkLst>
        </pc:spChg>
        <pc:spChg chg="add del">
          <ac:chgData name="Hatice Polat" userId="d1531ad8-b03b-4075-8b2b-37a510b208b8" providerId="ADAL" clId="{1DF6AECB-3B7C-4A2B-838F-61B4896930D8}" dt="2022-01-12T10:02:34.121" v="644" actId="22"/>
          <ac:spMkLst>
            <pc:docMk/>
            <pc:sldMk cId="2592371027" sldId="284"/>
            <ac:spMk id="5" creationId="{E438A394-DEA2-4B5B-AA7D-F3B1167D3748}"/>
          </ac:spMkLst>
        </pc:spChg>
      </pc:sldChg>
      <pc:sldChg chg="addSp modSp mod modAnim modNotesTx">
        <pc:chgData name="Hatice Polat" userId="d1531ad8-b03b-4075-8b2b-37a510b208b8" providerId="ADAL" clId="{1DF6AECB-3B7C-4A2B-838F-61B4896930D8}" dt="2022-01-12T10:42:17.672" v="1946" actId="20577"/>
        <pc:sldMkLst>
          <pc:docMk/>
          <pc:sldMk cId="1925915778" sldId="292"/>
        </pc:sldMkLst>
        <pc:spChg chg="mod">
          <ac:chgData name="Hatice Polat" userId="d1531ad8-b03b-4075-8b2b-37a510b208b8" providerId="ADAL" clId="{1DF6AECB-3B7C-4A2B-838F-61B4896930D8}" dt="2022-01-12T10:40:21.333" v="1817" actId="20577"/>
          <ac:spMkLst>
            <pc:docMk/>
            <pc:sldMk cId="1925915778" sldId="292"/>
            <ac:spMk id="2" creationId="{E4D8DC8F-F1E6-4B79-A00C-8E45FD61D868}"/>
          </ac:spMkLst>
        </pc:spChg>
        <pc:spChg chg="mod">
          <ac:chgData name="Hatice Polat" userId="d1531ad8-b03b-4075-8b2b-37a510b208b8" providerId="ADAL" clId="{1DF6AECB-3B7C-4A2B-838F-61B4896930D8}" dt="2022-01-12T10:41:05.059" v="1825" actId="20577"/>
          <ac:spMkLst>
            <pc:docMk/>
            <pc:sldMk cId="1925915778" sldId="292"/>
            <ac:spMk id="3" creationId="{AD02C245-6659-4E55-AC01-914EC6E0FCD9}"/>
          </ac:spMkLst>
        </pc:spChg>
        <pc:picChg chg="add mod">
          <ac:chgData name="Hatice Polat" userId="d1531ad8-b03b-4075-8b2b-37a510b208b8" providerId="ADAL" clId="{1DF6AECB-3B7C-4A2B-838F-61B4896930D8}" dt="2022-01-12T10:38:19.641" v="1788" actId="1076"/>
          <ac:picMkLst>
            <pc:docMk/>
            <pc:sldMk cId="1925915778" sldId="292"/>
            <ac:picMk id="5" creationId="{CA0A20A2-1F63-4606-8F2F-CEF635AA309F}"/>
          </ac:picMkLst>
        </pc:picChg>
      </pc:sldChg>
      <pc:sldChg chg="addSp modSp mod modNotesTx">
        <pc:chgData name="Hatice Polat" userId="d1531ad8-b03b-4075-8b2b-37a510b208b8" providerId="ADAL" clId="{1DF6AECB-3B7C-4A2B-838F-61B4896930D8}" dt="2022-01-12T12:03:24.548" v="2915" actId="20577"/>
        <pc:sldMkLst>
          <pc:docMk/>
          <pc:sldMk cId="3948414138" sldId="296"/>
        </pc:sldMkLst>
        <pc:picChg chg="add mod">
          <ac:chgData name="Hatice Polat" userId="d1531ad8-b03b-4075-8b2b-37a510b208b8" providerId="ADAL" clId="{1DF6AECB-3B7C-4A2B-838F-61B4896930D8}" dt="2022-01-12T11:44:33.795" v="2192" actId="1076"/>
          <ac:picMkLst>
            <pc:docMk/>
            <pc:sldMk cId="3948414138" sldId="296"/>
            <ac:picMk id="5" creationId="{9F3D0716-22ED-462E-9B75-6198120AAEBD}"/>
          </ac:picMkLst>
        </pc:picChg>
      </pc:sldChg>
      <pc:sldChg chg="modSp mod modNotesTx">
        <pc:chgData name="Hatice Polat" userId="d1531ad8-b03b-4075-8b2b-37a510b208b8" providerId="ADAL" clId="{1DF6AECB-3B7C-4A2B-838F-61B4896930D8}" dt="2022-01-12T13:31:58.185" v="5867" actId="20577"/>
        <pc:sldMkLst>
          <pc:docMk/>
          <pc:sldMk cId="1294463773" sldId="297"/>
        </pc:sldMkLst>
        <pc:spChg chg="mod">
          <ac:chgData name="Hatice Polat" userId="d1531ad8-b03b-4075-8b2b-37a510b208b8" providerId="ADAL" clId="{1DF6AECB-3B7C-4A2B-838F-61B4896930D8}" dt="2022-01-12T13:31:58.185" v="5867" actId="20577"/>
          <ac:spMkLst>
            <pc:docMk/>
            <pc:sldMk cId="1294463773" sldId="297"/>
            <ac:spMk id="3" creationId="{1FE085C6-A652-47D0-8E7C-0FDC19A00FFF}"/>
          </ac:spMkLst>
        </pc:spChg>
      </pc:sldChg>
      <pc:sldChg chg="modSp mod modNotesTx">
        <pc:chgData name="Hatice Polat" userId="d1531ad8-b03b-4075-8b2b-37a510b208b8" providerId="ADAL" clId="{1DF6AECB-3B7C-4A2B-838F-61B4896930D8}" dt="2022-01-12T13:12:44.306" v="5183" actId="20577"/>
        <pc:sldMkLst>
          <pc:docMk/>
          <pc:sldMk cId="360602692" sldId="298"/>
        </pc:sldMkLst>
        <pc:spChg chg="mod">
          <ac:chgData name="Hatice Polat" userId="d1531ad8-b03b-4075-8b2b-37a510b208b8" providerId="ADAL" clId="{1DF6AECB-3B7C-4A2B-838F-61B4896930D8}" dt="2022-01-12T13:12:44.306" v="5183" actId="20577"/>
          <ac:spMkLst>
            <pc:docMk/>
            <pc:sldMk cId="360602692" sldId="298"/>
            <ac:spMk id="3" creationId="{990634DF-E9EC-466C-95D3-BA171C456AA9}"/>
          </ac:spMkLst>
        </pc:spChg>
      </pc:sldChg>
      <pc:sldChg chg="modSp mod modNotesTx">
        <pc:chgData name="Hatice Polat" userId="d1531ad8-b03b-4075-8b2b-37a510b208b8" providerId="ADAL" clId="{1DF6AECB-3B7C-4A2B-838F-61B4896930D8}" dt="2022-01-12T13:30:08.817" v="5866" actId="20577"/>
        <pc:sldMkLst>
          <pc:docMk/>
          <pc:sldMk cId="452676027" sldId="299"/>
        </pc:sldMkLst>
        <pc:spChg chg="mod">
          <ac:chgData name="Hatice Polat" userId="d1531ad8-b03b-4075-8b2b-37a510b208b8" providerId="ADAL" clId="{1DF6AECB-3B7C-4A2B-838F-61B4896930D8}" dt="2022-01-12T13:30:08.817" v="5866" actId="20577"/>
          <ac:spMkLst>
            <pc:docMk/>
            <pc:sldMk cId="452676027" sldId="299"/>
            <ac:spMk id="3" creationId="{643EEB76-9C84-4417-9B57-C386ABC2C72C}"/>
          </ac:spMkLst>
        </pc:spChg>
        <pc:picChg chg="mod">
          <ac:chgData name="Hatice Polat" userId="d1531ad8-b03b-4075-8b2b-37a510b208b8" providerId="ADAL" clId="{1DF6AECB-3B7C-4A2B-838F-61B4896930D8}" dt="2022-01-12T13:23:24.625" v="5771" actId="14100"/>
          <ac:picMkLst>
            <pc:docMk/>
            <pc:sldMk cId="452676027" sldId="299"/>
            <ac:picMk id="4" creationId="{60151D7A-34B6-4C2E-99F3-4D28B55E00F9}"/>
          </ac:picMkLst>
        </pc:picChg>
      </pc:sldChg>
      <pc:sldChg chg="modSp mod modNotesTx">
        <pc:chgData name="Hatice Polat" userId="d1531ad8-b03b-4075-8b2b-37a510b208b8" providerId="ADAL" clId="{1DF6AECB-3B7C-4A2B-838F-61B4896930D8}" dt="2022-01-12T12:29:18.784" v="4374" actId="20577"/>
        <pc:sldMkLst>
          <pc:docMk/>
          <pc:sldMk cId="1252717855" sldId="300"/>
        </pc:sldMkLst>
        <pc:spChg chg="mod">
          <ac:chgData name="Hatice Polat" userId="d1531ad8-b03b-4075-8b2b-37a510b208b8" providerId="ADAL" clId="{1DF6AECB-3B7C-4A2B-838F-61B4896930D8}" dt="2022-01-12T10:21:22.993" v="1115" actId="6549"/>
          <ac:spMkLst>
            <pc:docMk/>
            <pc:sldMk cId="1252717855" sldId="300"/>
            <ac:spMk id="3" creationId="{40310AA3-B8C9-4FBE-B588-57AA178CF1E4}"/>
          </ac:spMkLst>
        </pc:spChg>
      </pc:sldChg>
      <pc:sldChg chg="modSp mod ord modNotesTx">
        <pc:chgData name="Hatice Polat" userId="d1531ad8-b03b-4075-8b2b-37a510b208b8" providerId="ADAL" clId="{1DF6AECB-3B7C-4A2B-838F-61B4896930D8}" dt="2022-01-12T13:12:17.935" v="5167"/>
        <pc:sldMkLst>
          <pc:docMk/>
          <pc:sldMk cId="1818598373" sldId="303"/>
        </pc:sldMkLst>
        <pc:spChg chg="mod">
          <ac:chgData name="Hatice Polat" userId="d1531ad8-b03b-4075-8b2b-37a510b208b8" providerId="ADAL" clId="{1DF6AECB-3B7C-4A2B-838F-61B4896930D8}" dt="2022-01-12T12:28:08.358" v="4361" actId="20577"/>
          <ac:spMkLst>
            <pc:docMk/>
            <pc:sldMk cId="1818598373" sldId="303"/>
            <ac:spMk id="2" creationId="{C4B3B423-CC22-4A88-BB3E-A394F1145460}"/>
          </ac:spMkLst>
        </pc:spChg>
      </pc:sldChg>
      <pc:sldChg chg="addSp delSp modSp new mod ord modNotesTx">
        <pc:chgData name="Hatice Polat" userId="d1531ad8-b03b-4075-8b2b-37a510b208b8" providerId="ADAL" clId="{1DF6AECB-3B7C-4A2B-838F-61B4896930D8}" dt="2022-01-11T16:52:46.943" v="212" actId="1076"/>
        <pc:sldMkLst>
          <pc:docMk/>
          <pc:sldMk cId="3550690530" sldId="304"/>
        </pc:sldMkLst>
        <pc:spChg chg="mod">
          <ac:chgData name="Hatice Polat" userId="d1531ad8-b03b-4075-8b2b-37a510b208b8" providerId="ADAL" clId="{1DF6AECB-3B7C-4A2B-838F-61B4896930D8}" dt="2022-01-11T16:38:12.255" v="146" actId="20577"/>
          <ac:spMkLst>
            <pc:docMk/>
            <pc:sldMk cId="3550690530" sldId="304"/>
            <ac:spMk id="2" creationId="{71F320BC-52DD-41ED-B450-A63F0A6CE9C9}"/>
          </ac:spMkLst>
        </pc:spChg>
        <pc:spChg chg="del">
          <ac:chgData name="Hatice Polat" userId="d1531ad8-b03b-4075-8b2b-37a510b208b8" providerId="ADAL" clId="{1DF6AECB-3B7C-4A2B-838F-61B4896930D8}" dt="2022-01-11T16:30:58.175" v="84" actId="22"/>
          <ac:spMkLst>
            <pc:docMk/>
            <pc:sldMk cId="3550690530" sldId="304"/>
            <ac:spMk id="3" creationId="{B2E836F5-BEC1-41E1-8AAB-6F656DF97E71}"/>
          </ac:spMkLst>
        </pc:spChg>
        <pc:spChg chg="add mod">
          <ac:chgData name="Hatice Polat" userId="d1531ad8-b03b-4075-8b2b-37a510b208b8" providerId="ADAL" clId="{1DF6AECB-3B7C-4A2B-838F-61B4896930D8}" dt="2022-01-11T16:41:52.553" v="159" actId="20577"/>
          <ac:spMkLst>
            <pc:docMk/>
            <pc:sldMk cId="3550690530" sldId="304"/>
            <ac:spMk id="6" creationId="{8CB6309C-B263-4569-9133-A7CDFDCCDE45}"/>
          </ac:spMkLst>
        </pc:spChg>
        <pc:picChg chg="add mod ord">
          <ac:chgData name="Hatice Polat" userId="d1531ad8-b03b-4075-8b2b-37a510b208b8" providerId="ADAL" clId="{1DF6AECB-3B7C-4A2B-838F-61B4896930D8}" dt="2022-01-11T16:52:46.943" v="212" actId="1076"/>
          <ac:picMkLst>
            <pc:docMk/>
            <pc:sldMk cId="3550690530" sldId="304"/>
            <ac:picMk id="5" creationId="{CD1C7F50-B044-4DF3-AA94-968DB3EBBC6D}"/>
          </ac:picMkLst>
        </pc:picChg>
      </pc:sldChg>
      <pc:sldChg chg="addSp delSp modSp new mod modNotesTx">
        <pc:chgData name="Hatice Polat" userId="d1531ad8-b03b-4075-8b2b-37a510b208b8" providerId="ADAL" clId="{1DF6AECB-3B7C-4A2B-838F-61B4896930D8}" dt="2022-01-12T10:46:08.935" v="1948" actId="20577"/>
        <pc:sldMkLst>
          <pc:docMk/>
          <pc:sldMk cId="1325314994" sldId="305"/>
        </pc:sldMkLst>
        <pc:spChg chg="mod">
          <ac:chgData name="Hatice Polat" userId="d1531ad8-b03b-4075-8b2b-37a510b208b8" providerId="ADAL" clId="{1DF6AECB-3B7C-4A2B-838F-61B4896930D8}" dt="2022-01-11T16:51:48.107" v="208" actId="20577"/>
          <ac:spMkLst>
            <pc:docMk/>
            <pc:sldMk cId="1325314994" sldId="305"/>
            <ac:spMk id="2" creationId="{C3933713-06D3-4DD5-BC91-0B32AAB67D51}"/>
          </ac:spMkLst>
        </pc:spChg>
        <pc:spChg chg="del">
          <ac:chgData name="Hatice Polat" userId="d1531ad8-b03b-4075-8b2b-37a510b208b8" providerId="ADAL" clId="{1DF6AECB-3B7C-4A2B-838F-61B4896930D8}" dt="2022-01-11T16:50:41.589" v="163" actId="22"/>
          <ac:spMkLst>
            <pc:docMk/>
            <pc:sldMk cId="1325314994" sldId="305"/>
            <ac:spMk id="3" creationId="{E53ED423-8A01-43FF-8533-A477CD6AFDF7}"/>
          </ac:spMkLst>
        </pc:spChg>
        <pc:spChg chg="add mod">
          <ac:chgData name="Hatice Polat" userId="d1531ad8-b03b-4075-8b2b-37a510b208b8" providerId="ADAL" clId="{1DF6AECB-3B7C-4A2B-838F-61B4896930D8}" dt="2022-01-11T16:51:21.059" v="168"/>
          <ac:spMkLst>
            <pc:docMk/>
            <pc:sldMk cId="1325314994" sldId="305"/>
            <ac:spMk id="8" creationId="{ABBFBDE7-E84E-4091-AC18-3B985AAD0C41}"/>
          </ac:spMkLst>
        </pc:spChg>
        <pc:picChg chg="add mod ord">
          <ac:chgData name="Hatice Polat" userId="d1531ad8-b03b-4075-8b2b-37a510b208b8" providerId="ADAL" clId="{1DF6AECB-3B7C-4A2B-838F-61B4896930D8}" dt="2022-01-11T16:52:47.196" v="213" actId="1076"/>
          <ac:picMkLst>
            <pc:docMk/>
            <pc:sldMk cId="1325314994" sldId="305"/>
            <ac:picMk id="5" creationId="{138CBF7C-9A99-44D7-863F-8502D3C366B0}"/>
          </ac:picMkLst>
        </pc:picChg>
        <pc:picChg chg="add del">
          <ac:chgData name="Hatice Polat" userId="d1531ad8-b03b-4075-8b2b-37a510b208b8" providerId="ADAL" clId="{1DF6AECB-3B7C-4A2B-838F-61B4896930D8}" dt="2022-01-11T16:51:12.539" v="167" actId="22"/>
          <ac:picMkLst>
            <pc:docMk/>
            <pc:sldMk cId="1325314994" sldId="305"/>
            <ac:picMk id="7" creationId="{1CA3C527-E598-41E0-B59D-AAB6C6227A45}"/>
          </ac:picMkLst>
        </pc:picChg>
      </pc:sldChg>
      <pc:sldChg chg="addSp modSp new mod modNotesTx">
        <pc:chgData name="Hatice Polat" userId="d1531ad8-b03b-4075-8b2b-37a510b208b8" providerId="ADAL" clId="{1DF6AECB-3B7C-4A2B-838F-61B4896930D8}" dt="2022-01-12T11:09:54.119" v="2186" actId="20577"/>
        <pc:sldMkLst>
          <pc:docMk/>
          <pc:sldMk cId="442765764" sldId="306"/>
        </pc:sldMkLst>
        <pc:spChg chg="mod">
          <ac:chgData name="Hatice Polat" userId="d1531ad8-b03b-4075-8b2b-37a510b208b8" providerId="ADAL" clId="{1DF6AECB-3B7C-4A2B-838F-61B4896930D8}" dt="2022-01-11T17:29:52.212" v="332" actId="20577"/>
          <ac:spMkLst>
            <pc:docMk/>
            <pc:sldMk cId="442765764" sldId="306"/>
            <ac:spMk id="2" creationId="{2CEC56CF-411D-496C-B323-5D644AC1B5B8}"/>
          </ac:spMkLst>
        </pc:spChg>
        <pc:spChg chg="mod">
          <ac:chgData name="Hatice Polat" userId="d1531ad8-b03b-4075-8b2b-37a510b208b8" providerId="ADAL" clId="{1DF6AECB-3B7C-4A2B-838F-61B4896930D8}" dt="2022-01-12T11:09:54.119" v="2186" actId="20577"/>
          <ac:spMkLst>
            <pc:docMk/>
            <pc:sldMk cId="442765764" sldId="306"/>
            <ac:spMk id="3" creationId="{B7BD61A7-7374-4327-A657-89902276E2DF}"/>
          </ac:spMkLst>
        </pc:spChg>
        <pc:picChg chg="add mod">
          <ac:chgData name="Hatice Polat" userId="d1531ad8-b03b-4075-8b2b-37a510b208b8" providerId="ADAL" clId="{1DF6AECB-3B7C-4A2B-838F-61B4896930D8}" dt="2022-01-12T10:59:39.019" v="2163" actId="1076"/>
          <ac:picMkLst>
            <pc:docMk/>
            <pc:sldMk cId="442765764" sldId="306"/>
            <ac:picMk id="4" creationId="{F63EA822-0AD6-4431-A2F9-8C7F0D5A70D7}"/>
          </ac:picMkLst>
        </pc:picChg>
      </pc:sldChg>
      <pc:sldChg chg="modSp add del mod modClrScheme chgLayout">
        <pc:chgData name="Hatice Polat" userId="d1531ad8-b03b-4075-8b2b-37a510b208b8" providerId="ADAL" clId="{1DF6AECB-3B7C-4A2B-838F-61B4896930D8}" dt="2022-01-12T10:16:20.463" v="1083" actId="47"/>
        <pc:sldMkLst>
          <pc:docMk/>
          <pc:sldMk cId="1280572259" sldId="316"/>
        </pc:sldMkLst>
        <pc:spChg chg="mod ord">
          <ac:chgData name="Hatice Polat" userId="d1531ad8-b03b-4075-8b2b-37a510b208b8" providerId="ADAL" clId="{1DF6AECB-3B7C-4A2B-838F-61B4896930D8}" dt="2022-01-12T10:06:34.207" v="775" actId="700"/>
          <ac:spMkLst>
            <pc:docMk/>
            <pc:sldMk cId="1280572259" sldId="316"/>
            <ac:spMk id="2" creationId="{00000000-0000-0000-0000-000000000000}"/>
          </ac:spMkLst>
        </pc:spChg>
        <pc:spChg chg="mod ord">
          <ac:chgData name="Hatice Polat" userId="d1531ad8-b03b-4075-8b2b-37a510b208b8" providerId="ADAL" clId="{1DF6AECB-3B7C-4A2B-838F-61B4896930D8}" dt="2022-01-12T10:06:34.207" v="775" actId="700"/>
          <ac:spMkLst>
            <pc:docMk/>
            <pc:sldMk cId="1280572259" sldId="316"/>
            <ac:spMk id="3" creationId="{00000000-0000-0000-0000-000000000000}"/>
          </ac:spMkLst>
        </pc:spChg>
      </pc:sldChg>
      <pc:sldChg chg="addSp modSp add mod modClrScheme chgLayout">
        <pc:chgData name="Hatice Polat" userId="d1531ad8-b03b-4075-8b2b-37a510b208b8" providerId="ADAL" clId="{1DF6AECB-3B7C-4A2B-838F-61B4896930D8}" dt="2022-01-12T10:02:54.654" v="646" actId="700"/>
        <pc:sldMkLst>
          <pc:docMk/>
          <pc:sldMk cId="204844233" sldId="327"/>
        </pc:sldMkLst>
        <pc:spChg chg="mod ord">
          <ac:chgData name="Hatice Polat" userId="d1531ad8-b03b-4075-8b2b-37a510b208b8" providerId="ADAL" clId="{1DF6AECB-3B7C-4A2B-838F-61B4896930D8}" dt="2022-01-12T10:02:54.654" v="646" actId="700"/>
          <ac:spMkLst>
            <pc:docMk/>
            <pc:sldMk cId="204844233" sldId="327"/>
            <ac:spMk id="2" creationId="{00000000-0000-0000-0000-000000000000}"/>
          </ac:spMkLst>
        </pc:spChg>
        <pc:spChg chg="add mod ord">
          <ac:chgData name="Hatice Polat" userId="d1531ad8-b03b-4075-8b2b-37a510b208b8" providerId="ADAL" clId="{1DF6AECB-3B7C-4A2B-838F-61B4896930D8}" dt="2022-01-12T10:02:54.654" v="646" actId="700"/>
          <ac:spMkLst>
            <pc:docMk/>
            <pc:sldMk cId="204844233" sldId="327"/>
            <ac:spMk id="3" creationId="{936B647A-13EF-4A31-8E0A-43F87EA153AF}"/>
          </ac:spMkLst>
        </pc:spChg>
      </pc:sldChg>
      <pc:sldChg chg="modSp new mod">
        <pc:chgData name="Hatice Polat" userId="d1531ad8-b03b-4075-8b2b-37a510b208b8" providerId="ADAL" clId="{1DF6AECB-3B7C-4A2B-838F-61B4896930D8}" dt="2022-01-12T10:18:01.956" v="1104" actId="20577"/>
        <pc:sldMkLst>
          <pc:docMk/>
          <pc:sldMk cId="731946432" sldId="328"/>
        </pc:sldMkLst>
        <pc:spChg chg="mod">
          <ac:chgData name="Hatice Polat" userId="d1531ad8-b03b-4075-8b2b-37a510b208b8" providerId="ADAL" clId="{1DF6AECB-3B7C-4A2B-838F-61B4896930D8}" dt="2022-01-12T10:18:01.956" v="1104" actId="20577"/>
          <ac:spMkLst>
            <pc:docMk/>
            <pc:sldMk cId="731946432" sldId="328"/>
            <ac:spMk id="2" creationId="{6D942E32-7C8E-411B-8516-33F352AD6C07}"/>
          </ac:spMkLst>
        </pc:spChg>
      </pc:sldChg>
      <pc:sldChg chg="modSp add del mod modClrScheme chgLayout">
        <pc:chgData name="Hatice Polat" userId="d1531ad8-b03b-4075-8b2b-37a510b208b8" providerId="ADAL" clId="{1DF6AECB-3B7C-4A2B-838F-61B4896930D8}" dt="2022-01-12T12:15:41.765" v="3970" actId="47"/>
        <pc:sldMkLst>
          <pc:docMk/>
          <pc:sldMk cId="839646523" sldId="329"/>
        </pc:sldMkLst>
        <pc:spChg chg="mod ord">
          <ac:chgData name="Hatice Polat" userId="d1531ad8-b03b-4075-8b2b-37a510b208b8" providerId="ADAL" clId="{1DF6AECB-3B7C-4A2B-838F-61B4896930D8}" dt="2022-01-12T10:57:06.469" v="2109" actId="700"/>
          <ac:spMkLst>
            <pc:docMk/>
            <pc:sldMk cId="839646523" sldId="329"/>
            <ac:spMk id="2" creationId="{00000000-0000-0000-0000-000000000000}"/>
          </ac:spMkLst>
        </pc:spChg>
        <pc:spChg chg="mod ord">
          <ac:chgData name="Hatice Polat" userId="d1531ad8-b03b-4075-8b2b-37a510b208b8" providerId="ADAL" clId="{1DF6AECB-3B7C-4A2B-838F-61B4896930D8}" dt="2022-01-12T10:57:06.469" v="2109" actId="700"/>
          <ac:spMkLst>
            <pc:docMk/>
            <pc:sldMk cId="839646523" sldId="329"/>
            <ac:spMk id="3" creationId="{00000000-0000-0000-0000-000000000000}"/>
          </ac:spMkLst>
        </pc:spChg>
      </pc:sldChg>
      <pc:sldChg chg="modSp add mod modClrScheme chgLayout modNotesTx">
        <pc:chgData name="Hatice Polat" userId="d1531ad8-b03b-4075-8b2b-37a510b208b8" providerId="ADAL" clId="{1DF6AECB-3B7C-4A2B-838F-61B4896930D8}" dt="2022-01-12T12:40:07.628" v="4375" actId="255"/>
        <pc:sldMkLst>
          <pc:docMk/>
          <pc:sldMk cId="1389706769" sldId="329"/>
        </pc:sldMkLst>
        <pc:spChg chg="mod ord">
          <ac:chgData name="Hatice Polat" userId="d1531ad8-b03b-4075-8b2b-37a510b208b8" providerId="ADAL" clId="{1DF6AECB-3B7C-4A2B-838F-61B4896930D8}" dt="2022-01-12T12:21:03.099" v="4276"/>
          <ac:spMkLst>
            <pc:docMk/>
            <pc:sldMk cId="1389706769" sldId="329"/>
            <ac:spMk id="2" creationId="{00000000-0000-0000-0000-000000000000}"/>
          </ac:spMkLst>
        </pc:spChg>
        <pc:spChg chg="mod ord">
          <ac:chgData name="Hatice Polat" userId="d1531ad8-b03b-4075-8b2b-37a510b208b8" providerId="ADAL" clId="{1DF6AECB-3B7C-4A2B-838F-61B4896930D8}" dt="2022-01-12T12:40:07.628" v="4375" actId="255"/>
          <ac:spMkLst>
            <pc:docMk/>
            <pc:sldMk cId="1389706769" sldId="329"/>
            <ac:spMk id="3" creationId="{00000000-0000-0000-0000-000000000000}"/>
          </ac:spMkLst>
        </pc:spChg>
      </pc:sldChg>
      <pc:sldChg chg="modSp new mod modNotesTx">
        <pc:chgData name="Hatice Polat" userId="d1531ad8-b03b-4075-8b2b-37a510b208b8" providerId="ADAL" clId="{1DF6AECB-3B7C-4A2B-838F-61B4896930D8}" dt="2022-01-12T13:13:00.555" v="5189" actId="20577"/>
        <pc:sldMkLst>
          <pc:docMk/>
          <pc:sldMk cId="1360643858" sldId="330"/>
        </pc:sldMkLst>
        <pc:spChg chg="mod">
          <ac:chgData name="Hatice Polat" userId="d1531ad8-b03b-4075-8b2b-37a510b208b8" providerId="ADAL" clId="{1DF6AECB-3B7C-4A2B-838F-61B4896930D8}" dt="2022-01-12T13:13:00.555" v="5189" actId="20577"/>
          <ac:spMkLst>
            <pc:docMk/>
            <pc:sldMk cId="1360643858" sldId="330"/>
            <ac:spMk id="2" creationId="{9EFAF068-35D6-4560-B610-64DCBFF392ED}"/>
          </ac:spMkLst>
        </pc:spChg>
        <pc:spChg chg="mod">
          <ac:chgData name="Hatice Polat" userId="d1531ad8-b03b-4075-8b2b-37a510b208b8" providerId="ADAL" clId="{1DF6AECB-3B7C-4A2B-838F-61B4896930D8}" dt="2022-01-12T13:08:19.422" v="5135" actId="12"/>
          <ac:spMkLst>
            <pc:docMk/>
            <pc:sldMk cId="1360643858" sldId="330"/>
            <ac:spMk id="3" creationId="{C6CAD248-1E13-4B37-947D-6A00F8D4A7D9}"/>
          </ac:spMkLst>
        </pc:spChg>
      </pc:sldChg>
    </pc:docChg>
  </pc:docChgLst>
  <pc:docChgLst>
    <pc:chgData name="Hatice Polat" userId="d1531ad8-b03b-4075-8b2b-37a510b208b8" providerId="ADAL" clId="{9DC524BB-F72B-4457-A3F1-2B866BE5605F}"/>
    <pc:docChg chg="undo redo custSel addSld delSld modSld sldOrd">
      <pc:chgData name="Hatice Polat" userId="d1531ad8-b03b-4075-8b2b-37a510b208b8" providerId="ADAL" clId="{9DC524BB-F72B-4457-A3F1-2B866BE5605F}" dt="2022-04-25T13:54:47.526" v="14365"/>
      <pc:docMkLst>
        <pc:docMk/>
      </pc:docMkLst>
      <pc:sldChg chg="add del">
        <pc:chgData name="Hatice Polat" userId="d1531ad8-b03b-4075-8b2b-37a510b208b8" providerId="ADAL" clId="{9DC524BB-F72B-4457-A3F1-2B866BE5605F}" dt="2022-04-22T13:52:38.004" v="8825" actId="47"/>
        <pc:sldMkLst>
          <pc:docMk/>
          <pc:sldMk cId="2668317050" sldId="262"/>
        </pc:sldMkLst>
      </pc:sldChg>
      <pc:sldChg chg="modSp mod addCm modCm">
        <pc:chgData name="Hatice Polat" userId="d1531ad8-b03b-4075-8b2b-37a510b208b8" providerId="ADAL" clId="{9DC524BB-F72B-4457-A3F1-2B866BE5605F}" dt="2022-04-25T10:32:03.303" v="9569" actId="20577"/>
        <pc:sldMkLst>
          <pc:docMk/>
          <pc:sldMk cId="2172965634" sldId="265"/>
        </pc:sldMkLst>
        <pc:spChg chg="mod">
          <ac:chgData name="Hatice Polat" userId="d1531ad8-b03b-4075-8b2b-37a510b208b8" providerId="ADAL" clId="{9DC524BB-F72B-4457-A3F1-2B866BE5605F}" dt="2022-04-25T10:32:03.303" v="9569" actId="20577"/>
          <ac:spMkLst>
            <pc:docMk/>
            <pc:sldMk cId="2172965634" sldId="265"/>
            <ac:spMk id="2" creationId="{00000000-0000-0000-0000-000000000000}"/>
          </ac:spMkLst>
        </pc:spChg>
      </pc:sldChg>
      <pc:sldChg chg="addSp delSp modSp del mod chgLayout">
        <pc:chgData name="Hatice Polat" userId="d1531ad8-b03b-4075-8b2b-37a510b208b8" providerId="ADAL" clId="{9DC524BB-F72B-4457-A3F1-2B866BE5605F}" dt="2022-04-13T11:08:32.571" v="8372" actId="47"/>
        <pc:sldMkLst>
          <pc:docMk/>
          <pc:sldMk cId="3864030859" sldId="274"/>
        </pc:sldMkLst>
        <pc:spChg chg="mod ord">
          <ac:chgData name="Hatice Polat" userId="d1531ad8-b03b-4075-8b2b-37a510b208b8" providerId="ADAL" clId="{9DC524BB-F72B-4457-A3F1-2B866BE5605F}" dt="2022-04-13T11:08:20.195" v="8370" actId="700"/>
          <ac:spMkLst>
            <pc:docMk/>
            <pc:sldMk cId="3864030859" sldId="274"/>
            <ac:spMk id="2" creationId="{00000000-0000-0000-0000-000000000000}"/>
          </ac:spMkLst>
        </pc:spChg>
        <pc:spChg chg="mod ord">
          <ac:chgData name="Hatice Polat" userId="d1531ad8-b03b-4075-8b2b-37a510b208b8" providerId="ADAL" clId="{9DC524BB-F72B-4457-A3F1-2B866BE5605F}" dt="2022-04-13T11:08:20.195" v="8370" actId="700"/>
          <ac:spMkLst>
            <pc:docMk/>
            <pc:sldMk cId="3864030859" sldId="274"/>
            <ac:spMk id="3" creationId="{00000000-0000-0000-0000-000000000000}"/>
          </ac:spMkLst>
        </pc:spChg>
        <pc:spChg chg="add del mod">
          <ac:chgData name="Hatice Polat" userId="d1531ad8-b03b-4075-8b2b-37a510b208b8" providerId="ADAL" clId="{9DC524BB-F72B-4457-A3F1-2B866BE5605F}" dt="2022-04-13T11:08:14.606" v="8369"/>
          <ac:spMkLst>
            <pc:docMk/>
            <pc:sldMk cId="3864030859" sldId="274"/>
            <ac:spMk id="4" creationId="{B55093A4-FC81-4939-954D-46385908EC89}"/>
          </ac:spMkLst>
        </pc:spChg>
        <pc:spChg chg="add del mod">
          <ac:chgData name="Hatice Polat" userId="d1531ad8-b03b-4075-8b2b-37a510b208b8" providerId="ADAL" clId="{9DC524BB-F72B-4457-A3F1-2B866BE5605F}" dt="2022-04-13T11:08:14.606" v="8369"/>
          <ac:spMkLst>
            <pc:docMk/>
            <pc:sldMk cId="3864030859" sldId="274"/>
            <ac:spMk id="5" creationId="{FD1A5C09-D1F6-45E3-9C4B-6A95EC5E84A8}"/>
          </ac:spMkLst>
        </pc:spChg>
      </pc:sldChg>
      <pc:sldChg chg="del modNotesTx">
        <pc:chgData name="Hatice Polat" userId="d1531ad8-b03b-4075-8b2b-37a510b208b8" providerId="ADAL" clId="{9DC524BB-F72B-4457-A3F1-2B866BE5605F}" dt="2022-04-22T13:53:10.217" v="8829" actId="47"/>
        <pc:sldMkLst>
          <pc:docMk/>
          <pc:sldMk cId="1246669885" sldId="275"/>
        </pc:sldMkLst>
      </pc:sldChg>
      <pc:sldChg chg="modSp mod modAnim modCm modNotesTx">
        <pc:chgData name="Hatice Polat" userId="d1531ad8-b03b-4075-8b2b-37a510b208b8" providerId="ADAL" clId="{9DC524BB-F72B-4457-A3F1-2B866BE5605F}" dt="2022-04-25T13:54:41.007" v="14364" actId="313"/>
        <pc:sldMkLst>
          <pc:docMk/>
          <pc:sldMk cId="2026172986" sldId="277"/>
        </pc:sldMkLst>
        <pc:spChg chg="mod">
          <ac:chgData name="Hatice Polat" userId="d1531ad8-b03b-4075-8b2b-37a510b208b8" providerId="ADAL" clId="{9DC524BB-F72B-4457-A3F1-2B866BE5605F}" dt="2022-04-25T13:54:41.007" v="14364" actId="313"/>
          <ac:spMkLst>
            <pc:docMk/>
            <pc:sldMk cId="2026172986" sldId="277"/>
            <ac:spMk id="2" creationId="{6AD3A596-6223-4227-AC15-BF202E060BFC}"/>
          </ac:spMkLst>
        </pc:spChg>
        <pc:spChg chg="mod">
          <ac:chgData name="Hatice Polat" userId="d1531ad8-b03b-4075-8b2b-37a510b208b8" providerId="ADAL" clId="{9DC524BB-F72B-4457-A3F1-2B866BE5605F}" dt="2022-04-25T13:19:21.938" v="14115" actId="313"/>
          <ac:spMkLst>
            <pc:docMk/>
            <pc:sldMk cId="2026172986" sldId="277"/>
            <ac:spMk id="3" creationId="{CCEC253C-2854-4085-A9AD-D76300C3AD90}"/>
          </ac:spMkLst>
        </pc:spChg>
      </pc:sldChg>
      <pc:sldChg chg="modSp mod ord modCm modNotesTx">
        <pc:chgData name="Hatice Polat" userId="d1531ad8-b03b-4075-8b2b-37a510b208b8" providerId="ADAL" clId="{9DC524BB-F72B-4457-A3F1-2B866BE5605F}" dt="2022-04-25T13:47:36.568" v="14340"/>
        <pc:sldMkLst>
          <pc:docMk/>
          <pc:sldMk cId="2777582024" sldId="282"/>
        </pc:sldMkLst>
        <pc:spChg chg="mod">
          <ac:chgData name="Hatice Polat" userId="d1531ad8-b03b-4075-8b2b-37a510b208b8" providerId="ADAL" clId="{9DC524BB-F72B-4457-A3F1-2B866BE5605F}" dt="2022-04-25T12:55:28.778" v="13606" actId="20577"/>
          <ac:spMkLst>
            <pc:docMk/>
            <pc:sldMk cId="2777582024" sldId="282"/>
            <ac:spMk id="2" creationId="{60280E0C-CA98-43E4-A784-14E7475DD6C1}"/>
          </ac:spMkLst>
        </pc:spChg>
        <pc:spChg chg="mod">
          <ac:chgData name="Hatice Polat" userId="d1531ad8-b03b-4075-8b2b-37a510b208b8" providerId="ADAL" clId="{9DC524BB-F72B-4457-A3F1-2B866BE5605F}" dt="2022-04-25T13:47:21.806" v="14339" actId="20577"/>
          <ac:spMkLst>
            <pc:docMk/>
            <pc:sldMk cId="2777582024" sldId="282"/>
            <ac:spMk id="3" creationId="{8F2357F2-6F6F-4257-A008-D711E0094117}"/>
          </ac:spMkLst>
        </pc:spChg>
        <pc:picChg chg="mod">
          <ac:chgData name="Hatice Polat" userId="d1531ad8-b03b-4075-8b2b-37a510b208b8" providerId="ADAL" clId="{9DC524BB-F72B-4457-A3F1-2B866BE5605F}" dt="2022-04-25T13:47:13.028" v="14328" actId="1076"/>
          <ac:picMkLst>
            <pc:docMk/>
            <pc:sldMk cId="2777582024" sldId="282"/>
            <ac:picMk id="4" creationId="{2A46FA6E-613A-4D7B-9AC2-987EA2F7DFBF}"/>
          </ac:picMkLst>
        </pc:picChg>
      </pc:sldChg>
      <pc:sldChg chg="del modNotesTx">
        <pc:chgData name="Hatice Polat" userId="d1531ad8-b03b-4075-8b2b-37a510b208b8" providerId="ADAL" clId="{9DC524BB-F72B-4457-A3F1-2B866BE5605F}" dt="2022-04-13T09:35:48.273" v="6952" actId="47"/>
        <pc:sldMkLst>
          <pc:docMk/>
          <pc:sldMk cId="3297993475" sldId="283"/>
        </pc:sldMkLst>
      </pc:sldChg>
      <pc:sldChg chg="modSp mod modCm modNotesTx">
        <pc:chgData name="Hatice Polat" userId="d1531ad8-b03b-4075-8b2b-37a510b208b8" providerId="ADAL" clId="{9DC524BB-F72B-4457-A3F1-2B866BE5605F}" dt="2022-04-25T12:18:58.718" v="12429"/>
        <pc:sldMkLst>
          <pc:docMk/>
          <pc:sldMk cId="2592371027" sldId="284"/>
        </pc:sldMkLst>
        <pc:spChg chg="mod">
          <ac:chgData name="Hatice Polat" userId="d1531ad8-b03b-4075-8b2b-37a510b208b8" providerId="ADAL" clId="{9DC524BB-F72B-4457-A3F1-2B866BE5605F}" dt="2022-04-13T09:38:31.183" v="6987" actId="20577"/>
          <ac:spMkLst>
            <pc:docMk/>
            <pc:sldMk cId="2592371027" sldId="284"/>
            <ac:spMk id="2" creationId="{054FC0D6-3B33-4CE7-B96F-B14C6CDFC42E}"/>
          </ac:spMkLst>
        </pc:spChg>
        <pc:spChg chg="mod">
          <ac:chgData name="Hatice Polat" userId="d1531ad8-b03b-4075-8b2b-37a510b208b8" providerId="ADAL" clId="{9DC524BB-F72B-4457-A3F1-2B866BE5605F}" dt="2022-04-25T12:18:58.718" v="12429"/>
          <ac:spMkLst>
            <pc:docMk/>
            <pc:sldMk cId="2592371027" sldId="284"/>
            <ac:spMk id="3" creationId="{856F328A-90C9-4C14-9772-D7C68FEBFF54}"/>
          </ac:spMkLst>
        </pc:spChg>
      </pc:sldChg>
      <pc:sldChg chg="add modCm modNotesTx">
        <pc:chgData name="Hatice Polat" userId="d1531ad8-b03b-4075-8b2b-37a510b208b8" providerId="ADAL" clId="{9DC524BB-F72B-4457-A3F1-2B866BE5605F}" dt="2022-04-25T11:44:53.887" v="11679" actId="20577"/>
        <pc:sldMkLst>
          <pc:docMk/>
          <pc:sldMk cId="2150952489" sldId="285"/>
        </pc:sldMkLst>
      </pc:sldChg>
      <pc:sldChg chg="del">
        <pc:chgData name="Hatice Polat" userId="d1531ad8-b03b-4075-8b2b-37a510b208b8" providerId="ADAL" clId="{9DC524BB-F72B-4457-A3F1-2B866BE5605F}" dt="2022-04-25T08:42:01.419" v="8936" actId="2696"/>
        <pc:sldMkLst>
          <pc:docMk/>
          <pc:sldMk cId="2932697048" sldId="285"/>
        </pc:sldMkLst>
      </pc:sldChg>
      <pc:sldChg chg="modSp add mod modCm modNotesTx">
        <pc:chgData name="Hatice Polat" userId="d1531ad8-b03b-4075-8b2b-37a510b208b8" providerId="ADAL" clId="{9DC524BB-F72B-4457-A3F1-2B866BE5605F}" dt="2022-04-25T13:13:57.010" v="13951" actId="6549"/>
        <pc:sldMkLst>
          <pc:docMk/>
          <pc:sldMk cId="2260300191" sldId="286"/>
        </pc:sldMkLst>
        <pc:spChg chg="mod">
          <ac:chgData name="Hatice Polat" userId="d1531ad8-b03b-4075-8b2b-37a510b208b8" providerId="ADAL" clId="{9DC524BB-F72B-4457-A3F1-2B866BE5605F}" dt="2022-04-25T13:13:57.010" v="13951" actId="6549"/>
          <ac:spMkLst>
            <pc:docMk/>
            <pc:sldMk cId="2260300191" sldId="286"/>
            <ac:spMk id="3" creationId="{59949EC2-2356-4285-AA31-C41972941122}"/>
          </ac:spMkLst>
        </pc:spChg>
      </pc:sldChg>
      <pc:sldChg chg="modSp del mod modCm modNotesTx">
        <pc:chgData name="Hatice Polat" userId="d1531ad8-b03b-4075-8b2b-37a510b208b8" providerId="ADAL" clId="{9DC524BB-F72B-4457-A3F1-2B866BE5605F}" dt="2022-04-25T10:32:47.214" v="9570" actId="2696"/>
        <pc:sldMkLst>
          <pc:docMk/>
          <pc:sldMk cId="2536548892" sldId="286"/>
        </pc:sldMkLst>
        <pc:spChg chg="mod">
          <ac:chgData name="Hatice Polat" userId="d1531ad8-b03b-4075-8b2b-37a510b208b8" providerId="ADAL" clId="{9DC524BB-F72B-4457-A3F1-2B866BE5605F}" dt="2022-04-22T13:17:07.204" v="8628" actId="5793"/>
          <ac:spMkLst>
            <pc:docMk/>
            <pc:sldMk cId="2536548892" sldId="286"/>
            <ac:spMk id="2" creationId="{C110B851-98D0-407B-BB3F-FD0F8D393A37}"/>
          </ac:spMkLst>
        </pc:spChg>
      </pc:sldChg>
      <pc:sldChg chg="del">
        <pc:chgData name="Hatice Polat" userId="d1531ad8-b03b-4075-8b2b-37a510b208b8" providerId="ADAL" clId="{9DC524BB-F72B-4457-A3F1-2B866BE5605F}" dt="2022-04-25T10:32:47.214" v="9570" actId="2696"/>
        <pc:sldMkLst>
          <pc:docMk/>
          <pc:sldMk cId="2500743699" sldId="287"/>
        </pc:sldMkLst>
      </pc:sldChg>
      <pc:sldChg chg="addSp modSp add mod modCm modNotesTx">
        <pc:chgData name="Hatice Polat" userId="d1531ad8-b03b-4075-8b2b-37a510b208b8" providerId="ADAL" clId="{9DC524BB-F72B-4457-A3F1-2B866BE5605F}" dt="2022-04-25T13:49:51.091" v="14356" actId="1076"/>
        <pc:sldMkLst>
          <pc:docMk/>
          <pc:sldMk cId="2542737784" sldId="287"/>
        </pc:sldMkLst>
        <pc:spChg chg="add mod">
          <ac:chgData name="Hatice Polat" userId="d1531ad8-b03b-4075-8b2b-37a510b208b8" providerId="ADAL" clId="{9DC524BB-F72B-4457-A3F1-2B866BE5605F}" dt="2022-04-25T13:49:51.091" v="14356" actId="1076"/>
          <ac:spMkLst>
            <pc:docMk/>
            <pc:sldMk cId="2542737784" sldId="287"/>
            <ac:spMk id="5" creationId="{9C141419-D8AB-43CD-AB8E-F464F9C53FF8}"/>
          </ac:spMkLst>
        </pc:spChg>
      </pc:sldChg>
      <pc:sldChg chg="modSp add mod modAnim modNotesTx">
        <pc:chgData name="Hatice Polat" userId="d1531ad8-b03b-4075-8b2b-37a510b208b8" providerId="ADAL" clId="{9DC524BB-F72B-4457-A3F1-2B866BE5605F}" dt="2022-04-25T13:17:19.751" v="14034" actId="5793"/>
        <pc:sldMkLst>
          <pc:docMk/>
          <pc:sldMk cId="1948755346" sldId="288"/>
        </pc:sldMkLst>
        <pc:spChg chg="mod">
          <ac:chgData name="Hatice Polat" userId="d1531ad8-b03b-4075-8b2b-37a510b208b8" providerId="ADAL" clId="{9DC524BB-F72B-4457-A3F1-2B866BE5605F}" dt="2022-04-25T13:17:11.309" v="14026" actId="20577"/>
          <ac:spMkLst>
            <pc:docMk/>
            <pc:sldMk cId="1948755346" sldId="288"/>
            <ac:spMk id="17" creationId="{D15F8F17-D3C0-4117-8A8D-17227EF484C8}"/>
          </ac:spMkLst>
        </pc:spChg>
        <pc:spChg chg="mod">
          <ac:chgData name="Hatice Polat" userId="d1531ad8-b03b-4075-8b2b-37a510b208b8" providerId="ADAL" clId="{9DC524BB-F72B-4457-A3F1-2B866BE5605F}" dt="2022-04-25T13:17:19.751" v="14034" actId="5793"/>
          <ac:spMkLst>
            <pc:docMk/>
            <pc:sldMk cId="1948755346" sldId="288"/>
            <ac:spMk id="23" creationId="{613715EE-982A-47E1-8395-A48211555AE7}"/>
          </ac:spMkLst>
        </pc:spChg>
      </pc:sldChg>
      <pc:sldChg chg="modSp del mod">
        <pc:chgData name="Hatice Polat" userId="d1531ad8-b03b-4075-8b2b-37a510b208b8" providerId="ADAL" clId="{9DC524BB-F72B-4457-A3F1-2B866BE5605F}" dt="2022-04-25T08:42:01.419" v="8936" actId="2696"/>
        <pc:sldMkLst>
          <pc:docMk/>
          <pc:sldMk cId="3906785567" sldId="288"/>
        </pc:sldMkLst>
        <pc:spChg chg="mod">
          <ac:chgData name="Hatice Polat" userId="d1531ad8-b03b-4075-8b2b-37a510b208b8" providerId="ADAL" clId="{9DC524BB-F72B-4457-A3F1-2B866BE5605F}" dt="2022-04-22T13:17:03.150" v="8626" actId="20577"/>
          <ac:spMkLst>
            <pc:docMk/>
            <pc:sldMk cId="3906785567" sldId="288"/>
            <ac:spMk id="23" creationId="{613715EE-982A-47E1-8395-A48211555AE7}"/>
          </ac:spMkLst>
        </pc:spChg>
      </pc:sldChg>
      <pc:sldChg chg="modSp add mod modNotesTx">
        <pc:chgData name="Hatice Polat" userId="d1531ad8-b03b-4075-8b2b-37a510b208b8" providerId="ADAL" clId="{9DC524BB-F72B-4457-A3F1-2B866BE5605F}" dt="2022-04-25T13:17:42.224" v="14057"/>
        <pc:sldMkLst>
          <pc:docMk/>
          <pc:sldMk cId="3825629751" sldId="289"/>
        </pc:sldMkLst>
        <pc:spChg chg="mod">
          <ac:chgData name="Hatice Polat" userId="d1531ad8-b03b-4075-8b2b-37a510b208b8" providerId="ADAL" clId="{9DC524BB-F72B-4457-A3F1-2B866BE5605F}" dt="2022-04-25T13:17:41.178" v="14056"/>
          <ac:spMkLst>
            <pc:docMk/>
            <pc:sldMk cId="3825629751" sldId="289"/>
            <ac:spMk id="17" creationId="{D15F8F17-D3C0-4117-8A8D-17227EF484C8}"/>
          </ac:spMkLst>
        </pc:spChg>
        <pc:spChg chg="mod">
          <ac:chgData name="Hatice Polat" userId="d1531ad8-b03b-4075-8b2b-37a510b208b8" providerId="ADAL" clId="{9DC524BB-F72B-4457-A3F1-2B866BE5605F}" dt="2022-04-25T13:17:37.652" v="14055" actId="20577"/>
          <ac:spMkLst>
            <pc:docMk/>
            <pc:sldMk cId="3825629751" sldId="289"/>
            <ac:spMk id="22" creationId="{FED5037A-A0ED-47BD-B6F2-1DDB9770C0AA}"/>
          </ac:spMkLst>
        </pc:spChg>
        <pc:spChg chg="mod">
          <ac:chgData name="Hatice Polat" userId="d1531ad8-b03b-4075-8b2b-37a510b208b8" providerId="ADAL" clId="{9DC524BB-F72B-4457-A3F1-2B866BE5605F}" dt="2022-04-25T13:17:42.224" v="14057"/>
          <ac:spMkLst>
            <pc:docMk/>
            <pc:sldMk cId="3825629751" sldId="289"/>
            <ac:spMk id="26" creationId="{9119BAE2-0195-441A-B87C-C5E47B4EA25E}"/>
          </ac:spMkLst>
        </pc:spChg>
        <pc:spChg chg="mod">
          <ac:chgData name="Hatice Polat" userId="d1531ad8-b03b-4075-8b2b-37a510b208b8" providerId="ADAL" clId="{9DC524BB-F72B-4457-A3F1-2B866BE5605F}" dt="2022-04-25T13:17:28.881" v="14042" actId="5793"/>
          <ac:spMkLst>
            <pc:docMk/>
            <pc:sldMk cId="3825629751" sldId="289"/>
            <ac:spMk id="42" creationId="{1E1F10A3-BA35-4016-B23F-4B5C3E52C997}"/>
          </ac:spMkLst>
        </pc:spChg>
      </pc:sldChg>
      <pc:sldChg chg="del">
        <pc:chgData name="Hatice Polat" userId="d1531ad8-b03b-4075-8b2b-37a510b208b8" providerId="ADAL" clId="{9DC524BB-F72B-4457-A3F1-2B866BE5605F}" dt="2022-04-25T08:42:01.419" v="8936" actId="2696"/>
        <pc:sldMkLst>
          <pc:docMk/>
          <pc:sldMk cId="4061461171" sldId="289"/>
        </pc:sldMkLst>
      </pc:sldChg>
      <pc:sldChg chg="del modNotesTx">
        <pc:chgData name="Hatice Polat" userId="d1531ad8-b03b-4075-8b2b-37a510b208b8" providerId="ADAL" clId="{9DC524BB-F72B-4457-A3F1-2B866BE5605F}" dt="2022-04-25T08:42:01.419" v="8936" actId="2696"/>
        <pc:sldMkLst>
          <pc:docMk/>
          <pc:sldMk cId="952157677" sldId="290"/>
        </pc:sldMkLst>
      </pc:sldChg>
      <pc:sldChg chg="modSp add mod modNotesTx">
        <pc:chgData name="Hatice Polat" userId="d1531ad8-b03b-4075-8b2b-37a510b208b8" providerId="ADAL" clId="{9DC524BB-F72B-4457-A3F1-2B866BE5605F}" dt="2022-04-25T13:18:07.399" v="14072"/>
        <pc:sldMkLst>
          <pc:docMk/>
          <pc:sldMk cId="2752671779" sldId="290"/>
        </pc:sldMkLst>
        <pc:spChg chg="mod">
          <ac:chgData name="Hatice Polat" userId="d1531ad8-b03b-4075-8b2b-37a510b208b8" providerId="ADAL" clId="{9DC524BB-F72B-4457-A3F1-2B866BE5605F}" dt="2022-04-25T13:18:03.259" v="14070"/>
          <ac:spMkLst>
            <pc:docMk/>
            <pc:sldMk cId="2752671779" sldId="290"/>
            <ac:spMk id="17" creationId="{D15F8F17-D3C0-4117-8A8D-17227EF484C8}"/>
          </ac:spMkLst>
        </pc:spChg>
        <pc:spChg chg="mod">
          <ac:chgData name="Hatice Polat" userId="d1531ad8-b03b-4075-8b2b-37a510b208b8" providerId="ADAL" clId="{9DC524BB-F72B-4457-A3F1-2B866BE5605F}" dt="2022-04-25T13:18:01.717" v="14069"/>
          <ac:spMkLst>
            <pc:docMk/>
            <pc:sldMk cId="2752671779" sldId="290"/>
            <ac:spMk id="22" creationId="{FED5037A-A0ED-47BD-B6F2-1DDB9770C0AA}"/>
          </ac:spMkLst>
        </pc:spChg>
        <pc:spChg chg="mod">
          <ac:chgData name="Hatice Polat" userId="d1531ad8-b03b-4075-8b2b-37a510b208b8" providerId="ADAL" clId="{9DC524BB-F72B-4457-A3F1-2B866BE5605F}" dt="2022-04-25T13:18:07.399" v="14072"/>
          <ac:spMkLst>
            <pc:docMk/>
            <pc:sldMk cId="2752671779" sldId="290"/>
            <ac:spMk id="26" creationId="{9119BAE2-0195-441A-B87C-C5E47B4EA25E}"/>
          </ac:spMkLst>
        </pc:spChg>
        <pc:spChg chg="mod">
          <ac:chgData name="Hatice Polat" userId="d1531ad8-b03b-4075-8b2b-37a510b208b8" providerId="ADAL" clId="{9DC524BB-F72B-4457-A3F1-2B866BE5605F}" dt="2022-04-25T13:17:59.223" v="14068" actId="20577"/>
          <ac:spMkLst>
            <pc:docMk/>
            <pc:sldMk cId="2752671779" sldId="290"/>
            <ac:spMk id="38" creationId="{CDC34B9B-2159-49C1-9A06-A1EF2FB4028E}"/>
          </ac:spMkLst>
        </pc:spChg>
      </pc:sldChg>
      <pc:sldChg chg="del modNotesTx">
        <pc:chgData name="Hatice Polat" userId="d1531ad8-b03b-4075-8b2b-37a510b208b8" providerId="ADAL" clId="{9DC524BB-F72B-4457-A3F1-2B866BE5605F}" dt="2022-04-25T08:42:01.419" v="8936" actId="2696"/>
        <pc:sldMkLst>
          <pc:docMk/>
          <pc:sldMk cId="3418087889" sldId="291"/>
        </pc:sldMkLst>
      </pc:sldChg>
      <pc:sldChg chg="add modCm modNotesTx">
        <pc:chgData name="Hatice Polat" userId="d1531ad8-b03b-4075-8b2b-37a510b208b8" providerId="ADAL" clId="{9DC524BB-F72B-4457-A3F1-2B866BE5605F}" dt="2022-04-25T13:51:03.478" v="14358"/>
        <pc:sldMkLst>
          <pc:docMk/>
          <pc:sldMk cId="3946446188" sldId="291"/>
        </pc:sldMkLst>
      </pc:sldChg>
      <pc:sldChg chg="modSp mod ord modCm modNotesTx">
        <pc:chgData name="Hatice Polat" userId="d1531ad8-b03b-4075-8b2b-37a510b208b8" providerId="ADAL" clId="{9DC524BB-F72B-4457-A3F1-2B866BE5605F}" dt="2022-04-25T13:43:31.087" v="14259"/>
        <pc:sldMkLst>
          <pc:docMk/>
          <pc:sldMk cId="1925915778" sldId="292"/>
        </pc:sldMkLst>
        <pc:spChg chg="mod">
          <ac:chgData name="Hatice Polat" userId="d1531ad8-b03b-4075-8b2b-37a510b208b8" providerId="ADAL" clId="{9DC524BB-F72B-4457-A3F1-2B866BE5605F}" dt="2022-04-25T12:52:05.528" v="13520" actId="20577"/>
          <ac:spMkLst>
            <pc:docMk/>
            <pc:sldMk cId="1925915778" sldId="292"/>
            <ac:spMk id="2" creationId="{E4D8DC8F-F1E6-4B79-A00C-8E45FD61D868}"/>
          </ac:spMkLst>
        </pc:spChg>
        <pc:spChg chg="mod">
          <ac:chgData name="Hatice Polat" userId="d1531ad8-b03b-4075-8b2b-37a510b208b8" providerId="ADAL" clId="{9DC524BB-F72B-4457-A3F1-2B866BE5605F}" dt="2022-04-25T13:22:50.745" v="14164" actId="20577"/>
          <ac:spMkLst>
            <pc:docMk/>
            <pc:sldMk cId="1925915778" sldId="292"/>
            <ac:spMk id="3" creationId="{AD02C245-6659-4E55-AC01-914EC6E0FCD9}"/>
          </ac:spMkLst>
        </pc:spChg>
      </pc:sldChg>
      <pc:sldChg chg="addSp modSp mod modCm modNotesTx">
        <pc:chgData name="Hatice Polat" userId="d1531ad8-b03b-4075-8b2b-37a510b208b8" providerId="ADAL" clId="{9DC524BB-F72B-4457-A3F1-2B866BE5605F}" dt="2022-04-25T13:43:15.638" v="14257"/>
        <pc:sldMkLst>
          <pc:docMk/>
          <pc:sldMk cId="3502813572" sldId="293"/>
        </pc:sldMkLst>
        <pc:spChg chg="add mod">
          <ac:chgData name="Hatice Polat" userId="d1531ad8-b03b-4075-8b2b-37a510b208b8" providerId="ADAL" clId="{9DC524BB-F72B-4457-A3F1-2B866BE5605F}" dt="2022-04-25T10:36:43.951" v="9619" actId="6549"/>
          <ac:spMkLst>
            <pc:docMk/>
            <pc:sldMk cId="3502813572" sldId="293"/>
            <ac:spMk id="4" creationId="{6EC41CFF-F918-4900-AF4F-27DF1C284D7A}"/>
          </ac:spMkLst>
        </pc:spChg>
        <pc:graphicFrameChg chg="mod">
          <ac:chgData name="Hatice Polat" userId="d1531ad8-b03b-4075-8b2b-37a510b208b8" providerId="ADAL" clId="{9DC524BB-F72B-4457-A3F1-2B866BE5605F}" dt="2022-04-25T13:43:10.220" v="14256" actId="403"/>
          <ac:graphicFrameMkLst>
            <pc:docMk/>
            <pc:sldMk cId="3502813572" sldId="293"/>
            <ac:graphicFrameMk id="6" creationId="{B78A9D32-3924-4CC4-B910-8CFEB1CA3B13}"/>
          </ac:graphicFrameMkLst>
        </pc:graphicFrameChg>
      </pc:sldChg>
      <pc:sldChg chg="modSp mod modAnim modNotesTx">
        <pc:chgData name="Hatice Polat" userId="d1531ad8-b03b-4075-8b2b-37a510b208b8" providerId="ADAL" clId="{9DC524BB-F72B-4457-A3F1-2B866BE5605F}" dt="2022-04-25T13:30:43.263" v="14230"/>
        <pc:sldMkLst>
          <pc:docMk/>
          <pc:sldMk cId="2873801234" sldId="294"/>
        </pc:sldMkLst>
        <pc:spChg chg="mod">
          <ac:chgData name="Hatice Polat" userId="d1531ad8-b03b-4075-8b2b-37a510b208b8" providerId="ADAL" clId="{9DC524BB-F72B-4457-A3F1-2B866BE5605F}" dt="2022-04-25T13:30:04.056" v="14226" actId="113"/>
          <ac:spMkLst>
            <pc:docMk/>
            <pc:sldMk cId="2873801234" sldId="294"/>
            <ac:spMk id="3" creationId="{8F382C57-9873-41FC-B6A2-EBC312AB4003}"/>
          </ac:spMkLst>
        </pc:spChg>
      </pc:sldChg>
      <pc:sldChg chg="ord modNotesTx">
        <pc:chgData name="Hatice Polat" userId="d1531ad8-b03b-4075-8b2b-37a510b208b8" providerId="ADAL" clId="{9DC524BB-F72B-4457-A3F1-2B866BE5605F}" dt="2022-04-13T10:39:08.920" v="7675" actId="20577"/>
        <pc:sldMkLst>
          <pc:docMk/>
          <pc:sldMk cId="3948414138" sldId="296"/>
        </pc:sldMkLst>
      </pc:sldChg>
      <pc:sldChg chg="modSp mod ord modCm modNotes modNotesTx">
        <pc:chgData name="Hatice Polat" userId="d1531ad8-b03b-4075-8b2b-37a510b208b8" providerId="ADAL" clId="{9DC524BB-F72B-4457-A3F1-2B866BE5605F}" dt="2022-04-25T13:54:47.526" v="14365"/>
        <pc:sldMkLst>
          <pc:docMk/>
          <pc:sldMk cId="1294463773" sldId="297"/>
        </pc:sldMkLst>
        <pc:spChg chg="mod">
          <ac:chgData name="Hatice Polat" userId="d1531ad8-b03b-4075-8b2b-37a510b208b8" providerId="ADAL" clId="{9DC524BB-F72B-4457-A3F1-2B866BE5605F}" dt="2022-04-25T13:04:11.613" v="13664" actId="20577"/>
          <ac:spMkLst>
            <pc:docMk/>
            <pc:sldMk cId="1294463773" sldId="297"/>
            <ac:spMk id="3" creationId="{1FE085C6-A652-47D0-8E7C-0FDC19A00FFF}"/>
          </ac:spMkLst>
        </pc:spChg>
      </pc:sldChg>
      <pc:sldChg chg="modSp mod ord modCm modNotes modNotesTx">
        <pc:chgData name="Hatice Polat" userId="d1531ad8-b03b-4075-8b2b-37a510b208b8" providerId="ADAL" clId="{9DC524BB-F72B-4457-A3F1-2B866BE5605F}" dt="2022-04-25T13:54:47.526" v="14365"/>
        <pc:sldMkLst>
          <pc:docMk/>
          <pc:sldMk cId="360602692" sldId="298"/>
        </pc:sldMkLst>
        <pc:spChg chg="mod">
          <ac:chgData name="Hatice Polat" userId="d1531ad8-b03b-4075-8b2b-37a510b208b8" providerId="ADAL" clId="{9DC524BB-F72B-4457-A3F1-2B866BE5605F}" dt="2022-04-25T13:54:47.526" v="14365"/>
          <ac:spMkLst>
            <pc:docMk/>
            <pc:sldMk cId="360602692" sldId="298"/>
            <ac:spMk id="3" creationId="{990634DF-E9EC-466C-95D3-BA171C456AA9}"/>
          </ac:spMkLst>
        </pc:spChg>
      </pc:sldChg>
      <pc:sldChg chg="addSp delSp modSp del mod modNotesTx">
        <pc:chgData name="Hatice Polat" userId="d1531ad8-b03b-4075-8b2b-37a510b208b8" providerId="ADAL" clId="{9DC524BB-F72B-4457-A3F1-2B866BE5605F}" dt="2022-04-13T10:53:44.939" v="7863" actId="47"/>
        <pc:sldMkLst>
          <pc:docMk/>
          <pc:sldMk cId="452676027" sldId="299"/>
        </pc:sldMkLst>
        <pc:spChg chg="mod">
          <ac:chgData name="Hatice Polat" userId="d1531ad8-b03b-4075-8b2b-37a510b208b8" providerId="ADAL" clId="{9DC524BB-F72B-4457-A3F1-2B866BE5605F}" dt="2022-04-13T10:53:14.329" v="7856" actId="14100"/>
          <ac:spMkLst>
            <pc:docMk/>
            <pc:sldMk cId="452676027" sldId="299"/>
            <ac:spMk id="2" creationId="{F34BA875-4D6C-470C-82C7-2A5A0C8D1F7A}"/>
          </ac:spMkLst>
        </pc:spChg>
        <pc:spChg chg="mod">
          <ac:chgData name="Hatice Polat" userId="d1531ad8-b03b-4075-8b2b-37a510b208b8" providerId="ADAL" clId="{9DC524BB-F72B-4457-A3F1-2B866BE5605F}" dt="2022-04-13T10:52:17.605" v="7847" actId="20577"/>
          <ac:spMkLst>
            <pc:docMk/>
            <pc:sldMk cId="452676027" sldId="299"/>
            <ac:spMk id="3" creationId="{643EEB76-9C84-4417-9B57-C386ABC2C72C}"/>
          </ac:spMkLst>
        </pc:spChg>
        <pc:picChg chg="add del mod ord">
          <ac:chgData name="Hatice Polat" userId="d1531ad8-b03b-4075-8b2b-37a510b208b8" providerId="ADAL" clId="{9DC524BB-F72B-4457-A3F1-2B866BE5605F}" dt="2022-04-13T10:53:25.876" v="7858" actId="1076"/>
          <ac:picMkLst>
            <pc:docMk/>
            <pc:sldMk cId="452676027" sldId="299"/>
            <ac:picMk id="4" creationId="{60151D7A-34B6-4C2E-99F3-4D28B55E00F9}"/>
          </ac:picMkLst>
        </pc:picChg>
      </pc:sldChg>
      <pc:sldChg chg="modSp mod">
        <pc:chgData name="Hatice Polat" userId="d1531ad8-b03b-4075-8b2b-37a510b208b8" providerId="ADAL" clId="{9DC524BB-F72B-4457-A3F1-2B866BE5605F}" dt="2022-04-13T09:22:14.283" v="6767" actId="20577"/>
        <pc:sldMkLst>
          <pc:docMk/>
          <pc:sldMk cId="1252717855" sldId="300"/>
        </pc:sldMkLst>
        <pc:spChg chg="mod">
          <ac:chgData name="Hatice Polat" userId="d1531ad8-b03b-4075-8b2b-37a510b208b8" providerId="ADAL" clId="{9DC524BB-F72B-4457-A3F1-2B866BE5605F}" dt="2022-04-13T09:22:14.283" v="6767" actId="20577"/>
          <ac:spMkLst>
            <pc:docMk/>
            <pc:sldMk cId="1252717855" sldId="300"/>
            <ac:spMk id="3" creationId="{40310AA3-B8C9-4FBE-B588-57AA178CF1E4}"/>
          </ac:spMkLst>
        </pc:spChg>
      </pc:sldChg>
      <pc:sldChg chg="modSp mod addCm delCm modCm modNotesTx">
        <pc:chgData name="Hatice Polat" userId="d1531ad8-b03b-4075-8b2b-37a510b208b8" providerId="ADAL" clId="{9DC524BB-F72B-4457-A3F1-2B866BE5605F}" dt="2022-04-25T13:24:39.841" v="14199" actId="6549"/>
        <pc:sldMkLst>
          <pc:docMk/>
          <pc:sldMk cId="2654756014" sldId="301"/>
        </pc:sldMkLst>
        <pc:spChg chg="mod">
          <ac:chgData name="Hatice Polat" userId="d1531ad8-b03b-4075-8b2b-37a510b208b8" providerId="ADAL" clId="{9DC524BB-F72B-4457-A3F1-2B866BE5605F}" dt="2022-04-25T13:24:39.841" v="14199" actId="6549"/>
          <ac:spMkLst>
            <pc:docMk/>
            <pc:sldMk cId="2654756014" sldId="301"/>
            <ac:spMk id="3" creationId="{A9884EC9-AF08-4200-9DFE-FB8FEED0DE5E}"/>
          </ac:spMkLst>
        </pc:spChg>
      </pc:sldChg>
      <pc:sldChg chg="del">
        <pc:chgData name="Hatice Polat" userId="d1531ad8-b03b-4075-8b2b-37a510b208b8" providerId="ADAL" clId="{9DC524BB-F72B-4457-A3F1-2B866BE5605F}" dt="2022-04-13T11:11:51.770" v="8404" actId="47"/>
        <pc:sldMkLst>
          <pc:docMk/>
          <pc:sldMk cId="4007595864" sldId="302"/>
        </pc:sldMkLst>
      </pc:sldChg>
      <pc:sldChg chg="addSp delSp modSp del mod ord modCm">
        <pc:chgData name="Hatice Polat" userId="d1531ad8-b03b-4075-8b2b-37a510b208b8" providerId="ADAL" clId="{9DC524BB-F72B-4457-A3F1-2B866BE5605F}" dt="2022-04-25T11:30:22.027" v="11226" actId="2696"/>
        <pc:sldMkLst>
          <pc:docMk/>
          <pc:sldMk cId="1818598373" sldId="303"/>
        </pc:sldMkLst>
        <pc:spChg chg="mod">
          <ac:chgData name="Hatice Polat" userId="d1531ad8-b03b-4075-8b2b-37a510b208b8" providerId="ADAL" clId="{9DC524BB-F72B-4457-A3F1-2B866BE5605F}" dt="2022-04-22T13:11:02.494" v="8560" actId="20577"/>
          <ac:spMkLst>
            <pc:docMk/>
            <pc:sldMk cId="1818598373" sldId="303"/>
            <ac:spMk id="2" creationId="{C4B3B423-CC22-4A88-BB3E-A394F1145460}"/>
          </ac:spMkLst>
        </pc:spChg>
        <pc:spChg chg="mod">
          <ac:chgData name="Hatice Polat" userId="d1531ad8-b03b-4075-8b2b-37a510b208b8" providerId="ADAL" clId="{9DC524BB-F72B-4457-A3F1-2B866BE5605F}" dt="2022-04-12T21:11:39.113" v="3778" actId="114"/>
          <ac:spMkLst>
            <pc:docMk/>
            <pc:sldMk cId="1818598373" sldId="303"/>
            <ac:spMk id="5" creationId="{1343A72A-0F2F-4F9F-BB86-6AC6E8D59768}"/>
          </ac:spMkLst>
        </pc:spChg>
        <pc:picChg chg="add del mod">
          <ac:chgData name="Hatice Polat" userId="d1531ad8-b03b-4075-8b2b-37a510b208b8" providerId="ADAL" clId="{9DC524BB-F72B-4457-A3F1-2B866BE5605F}" dt="2022-04-13T09:14:54.682" v="6559"/>
          <ac:picMkLst>
            <pc:docMk/>
            <pc:sldMk cId="1818598373" sldId="303"/>
            <ac:picMk id="4" creationId="{9FFE26BD-613E-40F3-ABCE-9DB8E5F6F22C}"/>
          </ac:picMkLst>
        </pc:picChg>
      </pc:sldChg>
      <pc:sldChg chg="modSp add mod modNotesTx">
        <pc:chgData name="Hatice Polat" userId="d1531ad8-b03b-4075-8b2b-37a510b208b8" providerId="ADAL" clId="{9DC524BB-F72B-4457-A3F1-2B866BE5605F}" dt="2022-04-25T13:13:43.937" v="13950" actId="20577"/>
        <pc:sldMkLst>
          <pc:docMk/>
          <pc:sldMk cId="2398432181" sldId="303"/>
        </pc:sldMkLst>
        <pc:spChg chg="mod">
          <ac:chgData name="Hatice Polat" userId="d1531ad8-b03b-4075-8b2b-37a510b208b8" providerId="ADAL" clId="{9DC524BB-F72B-4457-A3F1-2B866BE5605F}" dt="2022-04-25T13:13:43.937" v="13950" actId="20577"/>
          <ac:spMkLst>
            <pc:docMk/>
            <pc:sldMk cId="2398432181" sldId="303"/>
            <ac:spMk id="5" creationId="{1343A72A-0F2F-4F9F-BB86-6AC6E8D59768}"/>
          </ac:spMkLst>
        </pc:spChg>
      </pc:sldChg>
      <pc:sldChg chg="modSp mod ord addCm delCm modCm modNotesTx">
        <pc:chgData name="Hatice Polat" userId="d1531ad8-b03b-4075-8b2b-37a510b208b8" providerId="ADAL" clId="{9DC524BB-F72B-4457-A3F1-2B866BE5605F}" dt="2022-04-25T13:35:31.445" v="14241"/>
        <pc:sldMkLst>
          <pc:docMk/>
          <pc:sldMk cId="3550690530" sldId="304"/>
        </pc:sldMkLst>
        <pc:spChg chg="mod">
          <ac:chgData name="Hatice Polat" userId="d1531ad8-b03b-4075-8b2b-37a510b208b8" providerId="ADAL" clId="{9DC524BB-F72B-4457-A3F1-2B866BE5605F}" dt="2022-04-25T10:36:20.459" v="9609" actId="6549"/>
          <ac:spMkLst>
            <pc:docMk/>
            <pc:sldMk cId="3550690530" sldId="304"/>
            <ac:spMk id="6" creationId="{8CB6309C-B263-4569-9133-A7CDFDCCDE45}"/>
          </ac:spMkLst>
        </pc:spChg>
      </pc:sldChg>
      <pc:sldChg chg="modSp del mod addCm modCm modNotesTx">
        <pc:chgData name="Hatice Polat" userId="d1531ad8-b03b-4075-8b2b-37a510b208b8" providerId="ADAL" clId="{9DC524BB-F72B-4457-A3F1-2B866BE5605F}" dt="2022-04-22T13:02:44.936" v="8511" actId="47"/>
        <pc:sldMkLst>
          <pc:docMk/>
          <pc:sldMk cId="1325314994" sldId="305"/>
        </pc:sldMkLst>
        <pc:spChg chg="mod">
          <ac:chgData name="Hatice Polat" userId="d1531ad8-b03b-4075-8b2b-37a510b208b8" providerId="ADAL" clId="{9DC524BB-F72B-4457-A3F1-2B866BE5605F}" dt="2022-04-13T10:34:52.841" v="7668" actId="1076"/>
          <ac:spMkLst>
            <pc:docMk/>
            <pc:sldMk cId="1325314994" sldId="305"/>
            <ac:spMk id="8" creationId="{ABBFBDE7-E84E-4091-AC18-3B985AAD0C41}"/>
          </ac:spMkLst>
        </pc:spChg>
      </pc:sldChg>
      <pc:sldChg chg="modSp mod ord modCm modNotesTx">
        <pc:chgData name="Hatice Polat" userId="d1531ad8-b03b-4075-8b2b-37a510b208b8" providerId="ADAL" clId="{9DC524BB-F72B-4457-A3F1-2B866BE5605F}" dt="2022-04-25T13:08:08.363" v="13796" actId="6549"/>
        <pc:sldMkLst>
          <pc:docMk/>
          <pc:sldMk cId="442765764" sldId="306"/>
        </pc:sldMkLst>
        <pc:spChg chg="mod">
          <ac:chgData name="Hatice Polat" userId="d1531ad8-b03b-4075-8b2b-37a510b208b8" providerId="ADAL" clId="{9DC524BB-F72B-4457-A3F1-2B866BE5605F}" dt="2022-04-25T13:08:08.363" v="13796" actId="6549"/>
          <ac:spMkLst>
            <pc:docMk/>
            <pc:sldMk cId="442765764" sldId="306"/>
            <ac:spMk id="3" creationId="{B7BD61A7-7374-4327-A657-89902276E2DF}"/>
          </ac:spMkLst>
        </pc:spChg>
        <pc:picChg chg="mod">
          <ac:chgData name="Hatice Polat" userId="d1531ad8-b03b-4075-8b2b-37a510b208b8" providerId="ADAL" clId="{9DC524BB-F72B-4457-A3F1-2B866BE5605F}" dt="2022-04-25T13:05:03.759" v="13669" actId="1076"/>
          <ac:picMkLst>
            <pc:docMk/>
            <pc:sldMk cId="442765764" sldId="306"/>
            <ac:picMk id="4" creationId="{F63EA822-0AD6-4431-A2F9-8C7F0D5A70D7}"/>
          </ac:picMkLst>
        </pc:picChg>
      </pc:sldChg>
      <pc:sldChg chg="modSp mod modClrScheme modCm chgLayout modNotesTx">
        <pc:chgData name="Hatice Polat" userId="d1531ad8-b03b-4075-8b2b-37a510b208b8" providerId="ADAL" clId="{9DC524BB-F72B-4457-A3F1-2B866BE5605F}" dt="2022-04-25T11:22:13.616" v="11072" actId="20577"/>
        <pc:sldMkLst>
          <pc:docMk/>
          <pc:sldMk cId="798955724" sldId="309"/>
        </pc:sldMkLst>
        <pc:spChg chg="mod ord">
          <ac:chgData name="Hatice Polat" userId="d1531ad8-b03b-4075-8b2b-37a510b208b8" providerId="ADAL" clId="{9DC524BB-F72B-4457-A3F1-2B866BE5605F}" dt="2022-04-25T08:31:44.739" v="8925" actId="700"/>
          <ac:spMkLst>
            <pc:docMk/>
            <pc:sldMk cId="798955724" sldId="309"/>
            <ac:spMk id="2" creationId="{00000000-0000-0000-0000-000000000000}"/>
          </ac:spMkLst>
        </pc:spChg>
        <pc:graphicFrameChg chg="mod ord">
          <ac:chgData name="Hatice Polat" userId="d1531ad8-b03b-4075-8b2b-37a510b208b8" providerId="ADAL" clId="{9DC524BB-F72B-4457-A3F1-2B866BE5605F}" dt="2022-04-25T08:31:44.739" v="8925" actId="700"/>
          <ac:graphicFrameMkLst>
            <pc:docMk/>
            <pc:sldMk cId="798955724" sldId="309"/>
            <ac:graphicFrameMk id="4" creationId="{00000000-0000-0000-0000-000000000000}"/>
          </ac:graphicFrameMkLst>
        </pc:graphicFrameChg>
      </pc:sldChg>
      <pc:sldChg chg="modSp mod modClrScheme modCm chgLayout modNotesTx">
        <pc:chgData name="Hatice Polat" userId="d1531ad8-b03b-4075-8b2b-37a510b208b8" providerId="ADAL" clId="{9DC524BB-F72B-4457-A3F1-2B866BE5605F}" dt="2022-04-25T11:22:57.112" v="11073" actId="20577"/>
        <pc:sldMkLst>
          <pc:docMk/>
          <pc:sldMk cId="4081098462" sldId="313"/>
        </pc:sldMkLst>
        <pc:spChg chg="mod ord">
          <ac:chgData name="Hatice Polat" userId="d1531ad8-b03b-4075-8b2b-37a510b208b8" providerId="ADAL" clId="{9DC524BB-F72B-4457-A3F1-2B866BE5605F}" dt="2022-04-25T08:31:49.356" v="8926" actId="700"/>
          <ac:spMkLst>
            <pc:docMk/>
            <pc:sldMk cId="4081098462" sldId="313"/>
            <ac:spMk id="2" creationId="{00000000-0000-0000-0000-000000000000}"/>
          </ac:spMkLst>
        </pc:spChg>
        <pc:graphicFrameChg chg="mod ord">
          <ac:chgData name="Hatice Polat" userId="d1531ad8-b03b-4075-8b2b-37a510b208b8" providerId="ADAL" clId="{9DC524BB-F72B-4457-A3F1-2B866BE5605F}" dt="2022-04-25T08:31:49.356" v="8926" actId="700"/>
          <ac:graphicFrameMkLst>
            <pc:docMk/>
            <pc:sldMk cId="4081098462" sldId="313"/>
            <ac:graphicFrameMk id="4" creationId="{00000000-0000-0000-0000-000000000000}"/>
          </ac:graphicFrameMkLst>
        </pc:graphicFrameChg>
      </pc:sldChg>
      <pc:sldChg chg="del addCm">
        <pc:chgData name="Hatice Polat" userId="d1531ad8-b03b-4075-8b2b-37a510b208b8" providerId="ADAL" clId="{9DC524BB-F72B-4457-A3F1-2B866BE5605F}" dt="2022-04-22T12:54:21.139" v="8465" actId="2696"/>
        <pc:sldMkLst>
          <pc:docMk/>
          <pc:sldMk cId="204844233" sldId="327"/>
        </pc:sldMkLst>
      </pc:sldChg>
      <pc:sldChg chg="modSp add mod addCm delCm modCm modNotesTx">
        <pc:chgData name="Hatice Polat" userId="d1531ad8-b03b-4075-8b2b-37a510b208b8" providerId="ADAL" clId="{9DC524BB-F72B-4457-A3F1-2B866BE5605F}" dt="2022-04-25T13:53:34.556" v="14363"/>
        <pc:sldMkLst>
          <pc:docMk/>
          <pc:sldMk cId="2840358031" sldId="327"/>
        </pc:sldMkLst>
        <pc:spChg chg="mod">
          <ac:chgData name="Hatice Polat" userId="d1531ad8-b03b-4075-8b2b-37a510b208b8" providerId="ADAL" clId="{9DC524BB-F72B-4457-A3F1-2B866BE5605F}" dt="2022-04-25T12:15:27.133" v="12400" actId="20577"/>
          <ac:spMkLst>
            <pc:docMk/>
            <pc:sldMk cId="2840358031" sldId="327"/>
            <ac:spMk id="2" creationId="{00000000-0000-0000-0000-000000000000}"/>
          </ac:spMkLst>
        </pc:spChg>
      </pc:sldChg>
      <pc:sldChg chg="modSp mod ord addCm delCm modCm modNotesTx">
        <pc:chgData name="Hatice Polat" userId="d1531ad8-b03b-4075-8b2b-37a510b208b8" providerId="ADAL" clId="{9DC524BB-F72B-4457-A3F1-2B866BE5605F}" dt="2022-04-25T13:33:08.787" v="14236"/>
        <pc:sldMkLst>
          <pc:docMk/>
          <pc:sldMk cId="731946432" sldId="328"/>
        </pc:sldMkLst>
        <pc:spChg chg="mod">
          <ac:chgData name="Hatice Polat" userId="d1531ad8-b03b-4075-8b2b-37a510b208b8" providerId="ADAL" clId="{9DC524BB-F72B-4457-A3F1-2B866BE5605F}" dt="2022-04-13T09:23:05.488" v="6777" actId="20577"/>
          <ac:spMkLst>
            <pc:docMk/>
            <pc:sldMk cId="731946432" sldId="328"/>
            <ac:spMk id="2" creationId="{6D942E32-7C8E-411B-8516-33F352AD6C07}"/>
          </ac:spMkLst>
        </pc:spChg>
        <pc:spChg chg="mod">
          <ac:chgData name="Hatice Polat" userId="d1531ad8-b03b-4075-8b2b-37a510b208b8" providerId="ADAL" clId="{9DC524BB-F72B-4457-A3F1-2B866BE5605F}" dt="2022-04-25T12:11:07.799" v="12272" actId="6549"/>
          <ac:spMkLst>
            <pc:docMk/>
            <pc:sldMk cId="731946432" sldId="328"/>
            <ac:spMk id="3" creationId="{060E8360-0FB0-4F9A-84C9-CB2E8BAB6FFD}"/>
          </ac:spMkLst>
        </pc:spChg>
      </pc:sldChg>
      <pc:sldChg chg="modSp mod modCm modNotesTx">
        <pc:chgData name="Hatice Polat" userId="d1531ad8-b03b-4075-8b2b-37a510b208b8" providerId="ADAL" clId="{9DC524BB-F72B-4457-A3F1-2B866BE5605F}" dt="2022-04-25T11:44:30.983" v="11667" actId="313"/>
        <pc:sldMkLst>
          <pc:docMk/>
          <pc:sldMk cId="1389706769" sldId="329"/>
        </pc:sldMkLst>
        <pc:spChg chg="mod">
          <ac:chgData name="Hatice Polat" userId="d1531ad8-b03b-4075-8b2b-37a510b208b8" providerId="ADAL" clId="{9DC524BB-F72B-4457-A3F1-2B866BE5605F}" dt="2022-04-22T13:10:21.144" v="8555" actId="20577"/>
          <ac:spMkLst>
            <pc:docMk/>
            <pc:sldMk cId="1389706769" sldId="329"/>
            <ac:spMk id="3" creationId="{00000000-0000-0000-0000-000000000000}"/>
          </ac:spMkLst>
        </pc:spChg>
      </pc:sldChg>
      <pc:sldChg chg="modSp mod modCm modNotes modNotesTx">
        <pc:chgData name="Hatice Polat" userId="d1531ad8-b03b-4075-8b2b-37a510b208b8" providerId="ADAL" clId="{9DC524BB-F72B-4457-A3F1-2B866BE5605F}" dt="2022-04-25T13:54:47.526" v="14365"/>
        <pc:sldMkLst>
          <pc:docMk/>
          <pc:sldMk cId="1360643858" sldId="330"/>
        </pc:sldMkLst>
        <pc:spChg chg="mod">
          <ac:chgData name="Hatice Polat" userId="d1531ad8-b03b-4075-8b2b-37a510b208b8" providerId="ADAL" clId="{9DC524BB-F72B-4457-A3F1-2B866BE5605F}" dt="2022-04-25T13:20:21.330" v="14144" actId="6549"/>
          <ac:spMkLst>
            <pc:docMk/>
            <pc:sldMk cId="1360643858" sldId="330"/>
            <ac:spMk id="3" creationId="{C6CAD248-1E13-4B37-947D-6A00F8D4A7D9}"/>
          </ac:spMkLst>
        </pc:spChg>
      </pc:sldChg>
      <pc:sldChg chg="modSp new del mod modNotesTx">
        <pc:chgData name="Hatice Polat" userId="d1531ad8-b03b-4075-8b2b-37a510b208b8" providerId="ADAL" clId="{9DC524BB-F72B-4457-A3F1-2B866BE5605F}" dt="2022-04-25T08:32:07.912" v="8927" actId="47"/>
        <pc:sldMkLst>
          <pc:docMk/>
          <pc:sldMk cId="2620027763" sldId="331"/>
        </pc:sldMkLst>
        <pc:spChg chg="mod">
          <ac:chgData name="Hatice Polat" userId="d1531ad8-b03b-4075-8b2b-37a510b208b8" providerId="ADAL" clId="{9DC524BB-F72B-4457-A3F1-2B866BE5605F}" dt="2022-04-12T20:30:52.036" v="2090" actId="6549"/>
          <ac:spMkLst>
            <pc:docMk/>
            <pc:sldMk cId="2620027763" sldId="331"/>
            <ac:spMk id="2" creationId="{38B05F5E-DF0E-40DA-96B2-80B09704C01A}"/>
          </ac:spMkLst>
        </pc:spChg>
        <pc:spChg chg="mod">
          <ac:chgData name="Hatice Polat" userId="d1531ad8-b03b-4075-8b2b-37a510b208b8" providerId="ADAL" clId="{9DC524BB-F72B-4457-A3F1-2B866BE5605F}" dt="2022-04-12T20:35:42.305" v="2276" actId="113"/>
          <ac:spMkLst>
            <pc:docMk/>
            <pc:sldMk cId="2620027763" sldId="331"/>
            <ac:spMk id="3" creationId="{C256188E-9D18-465F-B60C-A10A6CB8FB75}"/>
          </ac:spMkLst>
        </pc:spChg>
      </pc:sldChg>
      <pc:sldChg chg="modSp new mod modCm modNotesTx">
        <pc:chgData name="Hatice Polat" userId="d1531ad8-b03b-4075-8b2b-37a510b208b8" providerId="ADAL" clId="{9DC524BB-F72B-4457-A3F1-2B866BE5605F}" dt="2022-04-25T13:12:10.505" v="13933" actId="20577"/>
        <pc:sldMkLst>
          <pc:docMk/>
          <pc:sldMk cId="3252872042" sldId="332"/>
        </pc:sldMkLst>
        <pc:spChg chg="mod">
          <ac:chgData name="Hatice Polat" userId="d1531ad8-b03b-4075-8b2b-37a510b208b8" providerId="ADAL" clId="{9DC524BB-F72B-4457-A3F1-2B866BE5605F}" dt="2022-04-25T11:32:37.188" v="11354" actId="20577"/>
          <ac:spMkLst>
            <pc:docMk/>
            <pc:sldMk cId="3252872042" sldId="332"/>
            <ac:spMk id="2" creationId="{6DD6EAB7-62AA-4836-96C0-F9C70AEAAA47}"/>
          </ac:spMkLst>
        </pc:spChg>
        <pc:spChg chg="mod">
          <ac:chgData name="Hatice Polat" userId="d1531ad8-b03b-4075-8b2b-37a510b208b8" providerId="ADAL" clId="{9DC524BB-F72B-4457-A3F1-2B866BE5605F}" dt="2022-04-25T13:10:04.965" v="13802" actId="27636"/>
          <ac:spMkLst>
            <pc:docMk/>
            <pc:sldMk cId="3252872042" sldId="332"/>
            <ac:spMk id="3" creationId="{9355B963-C38F-41F8-BEAB-716B9C8C05B7}"/>
          </ac:spMkLst>
        </pc:spChg>
      </pc:sldChg>
      <pc:sldChg chg="addSp delSp modSp new mod chgLayout modNotesTx">
        <pc:chgData name="Hatice Polat" userId="d1531ad8-b03b-4075-8b2b-37a510b208b8" providerId="ADAL" clId="{9DC524BB-F72B-4457-A3F1-2B866BE5605F}" dt="2022-04-21T11:58:59.903" v="8446" actId="20577"/>
        <pc:sldMkLst>
          <pc:docMk/>
          <pc:sldMk cId="3173899651" sldId="333"/>
        </pc:sldMkLst>
        <pc:spChg chg="mod ord">
          <ac:chgData name="Hatice Polat" userId="d1531ad8-b03b-4075-8b2b-37a510b208b8" providerId="ADAL" clId="{9DC524BB-F72B-4457-A3F1-2B866BE5605F}" dt="2022-04-13T09:14:28.236" v="6552" actId="700"/>
          <ac:spMkLst>
            <pc:docMk/>
            <pc:sldMk cId="3173899651" sldId="333"/>
            <ac:spMk id="2" creationId="{7259F7DB-3FF1-44AF-9DBB-A2745543E18C}"/>
          </ac:spMkLst>
        </pc:spChg>
        <pc:spChg chg="del">
          <ac:chgData name="Hatice Polat" userId="d1531ad8-b03b-4075-8b2b-37a510b208b8" providerId="ADAL" clId="{9DC524BB-F72B-4457-A3F1-2B866BE5605F}" dt="2022-04-12T20:56:38.824" v="2952" actId="22"/>
          <ac:spMkLst>
            <pc:docMk/>
            <pc:sldMk cId="3173899651" sldId="333"/>
            <ac:spMk id="3" creationId="{62D9E1E0-7000-4C24-AA28-E7044C39A3F0}"/>
          </ac:spMkLst>
        </pc:spChg>
        <pc:spChg chg="add del mod">
          <ac:chgData name="Hatice Polat" userId="d1531ad8-b03b-4075-8b2b-37a510b208b8" providerId="ADAL" clId="{9DC524BB-F72B-4457-A3F1-2B866BE5605F}" dt="2022-04-13T09:14:53.928" v="6556" actId="767"/>
          <ac:spMkLst>
            <pc:docMk/>
            <pc:sldMk cId="3173899651" sldId="333"/>
            <ac:spMk id="6" creationId="{76ADA244-3D2F-4EE5-A927-285FFD32D560}"/>
          </ac:spMkLst>
        </pc:spChg>
        <pc:spChg chg="add del mod">
          <ac:chgData name="Hatice Polat" userId="d1531ad8-b03b-4075-8b2b-37a510b208b8" providerId="ADAL" clId="{9DC524BB-F72B-4457-A3F1-2B866BE5605F}" dt="2022-04-13T09:16:08.584" v="6609" actId="767"/>
          <ac:spMkLst>
            <pc:docMk/>
            <pc:sldMk cId="3173899651" sldId="333"/>
            <ac:spMk id="8" creationId="{F34BD7CF-D90C-4B00-8721-EBA8BB42670B}"/>
          </ac:spMkLst>
        </pc:spChg>
        <pc:picChg chg="add mod ord">
          <ac:chgData name="Hatice Polat" userId="d1531ad8-b03b-4075-8b2b-37a510b208b8" providerId="ADAL" clId="{9DC524BB-F72B-4457-A3F1-2B866BE5605F}" dt="2022-04-13T09:17:59.810" v="6639" actId="14100"/>
          <ac:picMkLst>
            <pc:docMk/>
            <pc:sldMk cId="3173899651" sldId="333"/>
            <ac:picMk id="5" creationId="{159318B5-E7CC-4D41-BB67-92DD6DDD415A}"/>
          </ac:picMkLst>
        </pc:picChg>
        <pc:picChg chg="add del mod">
          <ac:chgData name="Hatice Polat" userId="d1531ad8-b03b-4075-8b2b-37a510b208b8" providerId="ADAL" clId="{9DC524BB-F72B-4457-A3F1-2B866BE5605F}" dt="2022-04-13T09:14:50.767" v="6555"/>
          <ac:picMkLst>
            <pc:docMk/>
            <pc:sldMk cId="3173899651" sldId="333"/>
            <ac:picMk id="7" creationId="{4F0C066E-180E-411C-B6D7-DCC04D693FE9}"/>
          </ac:picMkLst>
        </pc:picChg>
      </pc:sldChg>
      <pc:sldChg chg="modSp new del mod">
        <pc:chgData name="Hatice Polat" userId="d1531ad8-b03b-4075-8b2b-37a510b208b8" providerId="ADAL" clId="{9DC524BB-F72B-4457-A3F1-2B866BE5605F}" dt="2022-04-12T21:06:12.730" v="3479" actId="47"/>
        <pc:sldMkLst>
          <pc:docMk/>
          <pc:sldMk cId="2938149895" sldId="334"/>
        </pc:sldMkLst>
        <pc:spChg chg="mod">
          <ac:chgData name="Hatice Polat" userId="d1531ad8-b03b-4075-8b2b-37a510b208b8" providerId="ADAL" clId="{9DC524BB-F72B-4457-A3F1-2B866BE5605F}" dt="2022-04-12T21:00:40.577" v="3234" actId="20577"/>
          <ac:spMkLst>
            <pc:docMk/>
            <pc:sldMk cId="2938149895" sldId="334"/>
            <ac:spMk id="2" creationId="{06575C2D-0F8B-476E-9E5E-5D007C113765}"/>
          </ac:spMkLst>
        </pc:spChg>
        <pc:spChg chg="mod">
          <ac:chgData name="Hatice Polat" userId="d1531ad8-b03b-4075-8b2b-37a510b208b8" providerId="ADAL" clId="{9DC524BB-F72B-4457-A3F1-2B866BE5605F}" dt="2022-04-12T21:04:20.267" v="3478" actId="20577"/>
          <ac:spMkLst>
            <pc:docMk/>
            <pc:sldMk cId="2938149895" sldId="334"/>
            <ac:spMk id="3" creationId="{289D11BB-1DB8-4BF9-A858-F96C98AD978F}"/>
          </ac:spMkLst>
        </pc:spChg>
      </pc:sldChg>
      <pc:sldChg chg="modSp new del mod">
        <pc:chgData name="Hatice Polat" userId="d1531ad8-b03b-4075-8b2b-37a510b208b8" providerId="ADAL" clId="{9DC524BB-F72B-4457-A3F1-2B866BE5605F}" dt="2022-04-12T21:06:30.927" v="3480" actId="47"/>
        <pc:sldMkLst>
          <pc:docMk/>
          <pc:sldMk cId="3316651647" sldId="335"/>
        </pc:sldMkLst>
        <pc:spChg chg="mod">
          <ac:chgData name="Hatice Polat" userId="d1531ad8-b03b-4075-8b2b-37a510b208b8" providerId="ADAL" clId="{9DC524BB-F72B-4457-A3F1-2B866BE5605F}" dt="2022-04-12T21:02:41.955" v="3340" actId="20577"/>
          <ac:spMkLst>
            <pc:docMk/>
            <pc:sldMk cId="3316651647" sldId="335"/>
            <ac:spMk id="2" creationId="{FDC60739-417B-4B3C-9795-7FA735DCBF99}"/>
          </ac:spMkLst>
        </pc:spChg>
        <pc:spChg chg="mod">
          <ac:chgData name="Hatice Polat" userId="d1531ad8-b03b-4075-8b2b-37a510b208b8" providerId="ADAL" clId="{9DC524BB-F72B-4457-A3F1-2B866BE5605F}" dt="2022-04-12T21:01:15.994" v="3276"/>
          <ac:spMkLst>
            <pc:docMk/>
            <pc:sldMk cId="3316651647" sldId="335"/>
            <ac:spMk id="3" creationId="{E691DFC3-37C6-4044-8CE7-E949348E95E8}"/>
          </ac:spMkLst>
        </pc:spChg>
      </pc:sldChg>
      <pc:sldChg chg="modSp new del mod">
        <pc:chgData name="Hatice Polat" userId="d1531ad8-b03b-4075-8b2b-37a510b208b8" providerId="ADAL" clId="{9DC524BB-F72B-4457-A3F1-2B866BE5605F}" dt="2022-04-12T21:06:37.285" v="3481" actId="47"/>
        <pc:sldMkLst>
          <pc:docMk/>
          <pc:sldMk cId="1318687958" sldId="336"/>
        </pc:sldMkLst>
        <pc:spChg chg="mod">
          <ac:chgData name="Hatice Polat" userId="d1531ad8-b03b-4075-8b2b-37a510b208b8" providerId="ADAL" clId="{9DC524BB-F72B-4457-A3F1-2B866BE5605F}" dt="2022-04-12T21:02:48.453" v="3362" actId="20577"/>
          <ac:spMkLst>
            <pc:docMk/>
            <pc:sldMk cId="1318687958" sldId="336"/>
            <ac:spMk id="2" creationId="{2D85050F-E99E-438B-9A07-12CBAB4E934B}"/>
          </ac:spMkLst>
        </pc:spChg>
        <pc:spChg chg="mod">
          <ac:chgData name="Hatice Polat" userId="d1531ad8-b03b-4075-8b2b-37a510b208b8" providerId="ADAL" clId="{9DC524BB-F72B-4457-A3F1-2B866BE5605F}" dt="2022-04-12T21:01:24.863" v="3279"/>
          <ac:spMkLst>
            <pc:docMk/>
            <pc:sldMk cId="1318687958" sldId="336"/>
            <ac:spMk id="3" creationId="{0EADBFDB-6A46-48CB-BAA7-F0FFC95951B5}"/>
          </ac:spMkLst>
        </pc:spChg>
      </pc:sldChg>
      <pc:sldChg chg="modSp new mod modNotesTx">
        <pc:chgData name="Hatice Polat" userId="d1531ad8-b03b-4075-8b2b-37a510b208b8" providerId="ADAL" clId="{9DC524BB-F72B-4457-A3F1-2B866BE5605F}" dt="2022-04-25T13:45:45.053" v="14263" actId="6549"/>
        <pc:sldMkLst>
          <pc:docMk/>
          <pc:sldMk cId="3053122286" sldId="337"/>
        </pc:sldMkLst>
        <pc:spChg chg="mod">
          <ac:chgData name="Hatice Polat" userId="d1531ad8-b03b-4075-8b2b-37a510b208b8" providerId="ADAL" clId="{9DC524BB-F72B-4457-A3F1-2B866BE5605F}" dt="2022-04-12T21:06:44.930" v="3485" actId="20577"/>
          <ac:spMkLst>
            <pc:docMk/>
            <pc:sldMk cId="3053122286" sldId="337"/>
            <ac:spMk id="2" creationId="{D0ECB5D8-EDF2-4D99-AF43-18CBC6C1ACBD}"/>
          </ac:spMkLst>
        </pc:spChg>
        <pc:spChg chg="mod">
          <ac:chgData name="Hatice Polat" userId="d1531ad8-b03b-4075-8b2b-37a510b208b8" providerId="ADAL" clId="{9DC524BB-F72B-4457-A3F1-2B866BE5605F}" dt="2022-04-25T13:31:20.918" v="14233" actId="113"/>
          <ac:spMkLst>
            <pc:docMk/>
            <pc:sldMk cId="3053122286" sldId="337"/>
            <ac:spMk id="3" creationId="{8B06FA47-9CE9-4149-B088-A66E2941782E}"/>
          </ac:spMkLst>
        </pc:spChg>
      </pc:sldChg>
      <pc:sldChg chg="addSp delSp modSp new del mod">
        <pc:chgData name="Hatice Polat" userId="d1531ad8-b03b-4075-8b2b-37a510b208b8" providerId="ADAL" clId="{9DC524BB-F72B-4457-A3F1-2B866BE5605F}" dt="2022-04-12T21:18:12.168" v="3856" actId="47"/>
        <pc:sldMkLst>
          <pc:docMk/>
          <pc:sldMk cId="1834480949" sldId="338"/>
        </pc:sldMkLst>
        <pc:spChg chg="mod">
          <ac:chgData name="Hatice Polat" userId="d1531ad8-b03b-4075-8b2b-37a510b208b8" providerId="ADAL" clId="{9DC524BB-F72B-4457-A3F1-2B866BE5605F}" dt="2022-04-12T21:03:36.159" v="3465" actId="27636"/>
          <ac:spMkLst>
            <pc:docMk/>
            <pc:sldMk cId="1834480949" sldId="338"/>
            <ac:spMk id="2" creationId="{F3928406-2FC3-422A-8350-9964A4985F5C}"/>
          </ac:spMkLst>
        </pc:spChg>
        <pc:spChg chg="mod">
          <ac:chgData name="Hatice Polat" userId="d1531ad8-b03b-4075-8b2b-37a510b208b8" providerId="ADAL" clId="{9DC524BB-F72B-4457-A3F1-2B866BE5605F}" dt="2022-04-12T21:01:50.616" v="3287"/>
          <ac:spMkLst>
            <pc:docMk/>
            <pc:sldMk cId="1834480949" sldId="338"/>
            <ac:spMk id="3" creationId="{023FB048-44C1-4563-AF90-4A2FE8A0D78A}"/>
          </ac:spMkLst>
        </pc:spChg>
        <pc:spChg chg="add del">
          <ac:chgData name="Hatice Polat" userId="d1531ad8-b03b-4075-8b2b-37a510b208b8" providerId="ADAL" clId="{9DC524BB-F72B-4457-A3F1-2B866BE5605F}" dt="2022-04-12T21:01:49.336" v="3286" actId="22"/>
          <ac:spMkLst>
            <pc:docMk/>
            <pc:sldMk cId="1834480949" sldId="338"/>
            <ac:spMk id="5" creationId="{C0621B50-208A-4D2B-98E0-0621EE18ED37}"/>
          </ac:spMkLst>
        </pc:spChg>
      </pc:sldChg>
      <pc:sldChg chg="addSp delSp modSp new mod modCm modNotesTx">
        <pc:chgData name="Hatice Polat" userId="d1531ad8-b03b-4075-8b2b-37a510b208b8" providerId="ADAL" clId="{9DC524BB-F72B-4457-A3F1-2B866BE5605F}" dt="2022-04-25T12:48:34.449" v="13476"/>
        <pc:sldMkLst>
          <pc:docMk/>
          <pc:sldMk cId="3940267537" sldId="338"/>
        </pc:sldMkLst>
        <pc:spChg chg="mod">
          <ac:chgData name="Hatice Polat" userId="d1531ad8-b03b-4075-8b2b-37a510b208b8" providerId="ADAL" clId="{9DC524BB-F72B-4457-A3F1-2B866BE5605F}" dt="2022-04-13T09:26:30.283" v="6780"/>
          <ac:spMkLst>
            <pc:docMk/>
            <pc:sldMk cId="3940267537" sldId="338"/>
            <ac:spMk id="2" creationId="{895A68C0-108B-4717-8F06-3A11884AC735}"/>
          </ac:spMkLst>
        </pc:spChg>
        <pc:spChg chg="del">
          <ac:chgData name="Hatice Polat" userId="d1531ad8-b03b-4075-8b2b-37a510b208b8" providerId="ADAL" clId="{9DC524BB-F72B-4457-A3F1-2B866BE5605F}" dt="2022-04-13T09:26:16.621" v="6779"/>
          <ac:spMkLst>
            <pc:docMk/>
            <pc:sldMk cId="3940267537" sldId="338"/>
            <ac:spMk id="3" creationId="{74506083-5F91-4B99-93EE-3E1181C99A92}"/>
          </ac:spMkLst>
        </pc:spChg>
        <pc:spChg chg="add mod">
          <ac:chgData name="Hatice Polat" userId="d1531ad8-b03b-4075-8b2b-37a510b208b8" providerId="ADAL" clId="{9DC524BB-F72B-4457-A3F1-2B866BE5605F}" dt="2022-04-25T10:35:46.087" v="9591" actId="6549"/>
          <ac:spMkLst>
            <pc:docMk/>
            <pc:sldMk cId="3940267537" sldId="338"/>
            <ac:spMk id="5" creationId="{3205AAE6-396E-4E2B-A722-FD544E0641C0}"/>
          </ac:spMkLst>
        </pc:spChg>
        <pc:graphicFrameChg chg="add mod">
          <ac:chgData name="Hatice Polat" userId="d1531ad8-b03b-4075-8b2b-37a510b208b8" providerId="ADAL" clId="{9DC524BB-F72B-4457-A3F1-2B866BE5605F}" dt="2022-04-25T12:48:34.449" v="13476"/>
          <ac:graphicFrameMkLst>
            <pc:docMk/>
            <pc:sldMk cId="3940267537" sldId="338"/>
            <ac:graphicFrameMk id="4" creationId="{FC9EFC8F-E641-4DEA-BFB6-B161DB81DB18}"/>
          </ac:graphicFrameMkLst>
        </pc:graphicFrameChg>
      </pc:sldChg>
      <pc:sldChg chg="addSp delSp modSp new mod modNotesTx">
        <pc:chgData name="Hatice Polat" userId="d1531ad8-b03b-4075-8b2b-37a510b208b8" providerId="ADAL" clId="{9DC524BB-F72B-4457-A3F1-2B866BE5605F}" dt="2022-04-25T13:29:36.607" v="14225" actId="20577"/>
        <pc:sldMkLst>
          <pc:docMk/>
          <pc:sldMk cId="320084703" sldId="339"/>
        </pc:sldMkLst>
        <pc:spChg chg="mod">
          <ac:chgData name="Hatice Polat" userId="d1531ad8-b03b-4075-8b2b-37a510b208b8" providerId="ADAL" clId="{9DC524BB-F72B-4457-A3F1-2B866BE5605F}" dt="2022-04-13T10:53:22.249" v="7857"/>
          <ac:spMkLst>
            <pc:docMk/>
            <pc:sldMk cId="320084703" sldId="339"/>
            <ac:spMk id="2" creationId="{03CEEC24-DEB4-42EB-BE21-9FAEDD835DC8}"/>
          </ac:spMkLst>
        </pc:spChg>
        <pc:spChg chg="mod">
          <ac:chgData name="Hatice Polat" userId="d1531ad8-b03b-4075-8b2b-37a510b208b8" providerId="ADAL" clId="{9DC524BB-F72B-4457-A3F1-2B866BE5605F}" dt="2022-04-25T13:29:36.607" v="14225" actId="20577"/>
          <ac:spMkLst>
            <pc:docMk/>
            <pc:sldMk cId="320084703" sldId="339"/>
            <ac:spMk id="3" creationId="{09B94F11-37FA-40EC-88B7-E0F2AFAE897F}"/>
          </ac:spMkLst>
        </pc:spChg>
        <pc:picChg chg="add del mod ord">
          <ac:chgData name="Hatice Polat" userId="d1531ad8-b03b-4075-8b2b-37a510b208b8" providerId="ADAL" clId="{9DC524BB-F72B-4457-A3F1-2B866BE5605F}" dt="2022-04-21T11:59:15.275" v="8447" actId="1076"/>
          <ac:picMkLst>
            <pc:docMk/>
            <pc:sldMk cId="320084703" sldId="339"/>
            <ac:picMk id="4" creationId="{7D8285CA-CA74-4784-A395-B933CEAAA621}"/>
          </ac:picMkLst>
        </pc:picChg>
      </pc:sldChg>
      <pc:sldChg chg="modSp new mod addCm modCm">
        <pc:chgData name="Hatice Polat" userId="d1531ad8-b03b-4075-8b2b-37a510b208b8" providerId="ADAL" clId="{9DC524BB-F72B-4457-A3F1-2B866BE5605F}" dt="2022-04-22T13:12:39.706" v="8593"/>
        <pc:sldMkLst>
          <pc:docMk/>
          <pc:sldMk cId="1980997816" sldId="340"/>
        </pc:sldMkLst>
        <pc:spChg chg="mod">
          <ac:chgData name="Hatice Polat" userId="d1531ad8-b03b-4075-8b2b-37a510b208b8" providerId="ADAL" clId="{9DC524BB-F72B-4457-A3F1-2B866BE5605F}" dt="2022-04-13T11:08:40.047" v="8384" actId="20577"/>
          <ac:spMkLst>
            <pc:docMk/>
            <pc:sldMk cId="1980997816" sldId="340"/>
            <ac:spMk id="2" creationId="{4D7AD5B9-10B6-4C8F-B582-1DE41B89CEB1}"/>
          </ac:spMkLst>
        </pc:spChg>
        <pc:spChg chg="mod">
          <ac:chgData name="Hatice Polat" userId="d1531ad8-b03b-4075-8b2b-37a510b208b8" providerId="ADAL" clId="{9DC524BB-F72B-4457-A3F1-2B866BE5605F}" dt="2022-04-13T11:10:03.921" v="8402" actId="20577"/>
          <ac:spMkLst>
            <pc:docMk/>
            <pc:sldMk cId="1980997816" sldId="340"/>
            <ac:spMk id="3" creationId="{ED312B04-7EEA-458A-9C7C-4C9D09AF2819}"/>
          </ac:spMkLst>
        </pc:spChg>
      </pc:sldChg>
      <pc:sldChg chg="addSp delSp modSp mod modClrScheme delAnim chgLayout modNotesTx">
        <pc:chgData name="Hatice Polat" userId="d1531ad8-b03b-4075-8b2b-37a510b208b8" providerId="ADAL" clId="{9DC524BB-F72B-4457-A3F1-2B866BE5605F}" dt="2022-04-25T12:49:45.155" v="13481" actId="1076"/>
        <pc:sldMkLst>
          <pc:docMk/>
          <pc:sldMk cId="3544982679" sldId="342"/>
        </pc:sldMkLst>
        <pc:spChg chg="mod ord">
          <ac:chgData name="Hatice Polat" userId="d1531ad8-b03b-4075-8b2b-37a510b208b8" providerId="ADAL" clId="{9DC524BB-F72B-4457-A3F1-2B866BE5605F}" dt="2022-04-22T13:04:32.468" v="8527" actId="700"/>
          <ac:spMkLst>
            <pc:docMk/>
            <pc:sldMk cId="3544982679" sldId="342"/>
            <ac:spMk id="2" creationId="{00000000-0000-0000-0000-000000000000}"/>
          </ac:spMkLst>
        </pc:spChg>
        <pc:spChg chg="del">
          <ac:chgData name="Hatice Polat" userId="d1531ad8-b03b-4075-8b2b-37a510b208b8" providerId="ADAL" clId="{9DC524BB-F72B-4457-A3F1-2B866BE5605F}" dt="2022-04-22T13:02:35.434" v="8510" actId="478"/>
          <ac:spMkLst>
            <pc:docMk/>
            <pc:sldMk cId="3544982679" sldId="342"/>
            <ac:spMk id="5" creationId="{00000000-0000-0000-0000-000000000000}"/>
          </ac:spMkLst>
        </pc:spChg>
        <pc:spChg chg="add mod">
          <ac:chgData name="Hatice Polat" userId="d1531ad8-b03b-4075-8b2b-37a510b208b8" providerId="ADAL" clId="{9DC524BB-F72B-4457-A3F1-2B866BE5605F}" dt="2022-04-25T10:36:06.726" v="9599" actId="6549"/>
          <ac:spMkLst>
            <pc:docMk/>
            <pc:sldMk cId="3544982679" sldId="342"/>
            <ac:spMk id="7" creationId="{CCCC5735-950E-4FC6-9FE2-F376B8CAB111}"/>
          </ac:spMkLst>
        </pc:spChg>
        <pc:spChg chg="add del mod ord">
          <ac:chgData name="Hatice Polat" userId="d1531ad8-b03b-4075-8b2b-37a510b208b8" providerId="ADAL" clId="{9DC524BB-F72B-4457-A3F1-2B866BE5605F}" dt="2022-04-22T13:04:32.468" v="8527" actId="700"/>
          <ac:spMkLst>
            <pc:docMk/>
            <pc:sldMk cId="3544982679" sldId="342"/>
            <ac:spMk id="8" creationId="{B6EA3F62-7327-4EAD-8F60-5C319AF0A7F0}"/>
          </ac:spMkLst>
        </pc:spChg>
        <pc:spChg chg="add del mod ord">
          <ac:chgData name="Hatice Polat" userId="d1531ad8-b03b-4075-8b2b-37a510b208b8" providerId="ADAL" clId="{9DC524BB-F72B-4457-A3F1-2B866BE5605F}" dt="2022-04-22T13:04:33.888" v="8528"/>
          <ac:spMkLst>
            <pc:docMk/>
            <pc:sldMk cId="3544982679" sldId="342"/>
            <ac:spMk id="9" creationId="{BDF963AD-CCDE-4229-9429-1696F72618C2}"/>
          </ac:spMkLst>
        </pc:spChg>
        <pc:graphicFrameChg chg="del mod ord">
          <ac:chgData name="Hatice Polat" userId="d1531ad8-b03b-4075-8b2b-37a510b208b8" providerId="ADAL" clId="{9DC524BB-F72B-4457-A3F1-2B866BE5605F}" dt="2022-04-22T13:04:29.547" v="8526" actId="21"/>
          <ac:graphicFrameMkLst>
            <pc:docMk/>
            <pc:sldMk cId="3544982679" sldId="342"/>
            <ac:graphicFrameMk id="4" creationId="{00000000-0000-0000-0000-000000000000}"/>
          </ac:graphicFrameMkLst>
        </pc:graphicFrameChg>
        <pc:graphicFrameChg chg="del">
          <ac:chgData name="Hatice Polat" userId="d1531ad8-b03b-4075-8b2b-37a510b208b8" providerId="ADAL" clId="{9DC524BB-F72B-4457-A3F1-2B866BE5605F}" dt="2022-04-22T13:04:27.118" v="8525" actId="21"/>
          <ac:graphicFrameMkLst>
            <pc:docMk/>
            <pc:sldMk cId="3544982679" sldId="342"/>
            <ac:graphicFrameMk id="6" creationId="{00000000-0000-0000-0000-000000000000}"/>
          </ac:graphicFrameMkLst>
        </pc:graphicFrameChg>
        <pc:graphicFrameChg chg="add mod">
          <ac:chgData name="Hatice Polat" userId="d1531ad8-b03b-4075-8b2b-37a510b208b8" providerId="ADAL" clId="{9DC524BB-F72B-4457-A3F1-2B866BE5605F}" dt="2022-04-25T12:49:45.155" v="13481" actId="1076"/>
          <ac:graphicFrameMkLst>
            <pc:docMk/>
            <pc:sldMk cId="3544982679" sldId="342"/>
            <ac:graphicFrameMk id="10" creationId="{2628C2FA-524F-492E-8B38-3FC90E40ADEC}"/>
          </ac:graphicFrameMkLst>
        </pc:graphicFrameChg>
      </pc:sldChg>
      <pc:sldChg chg="modSp mod ord modClrScheme modAnim modCm chgLayout modNotesTx">
        <pc:chgData name="Hatice Polat" userId="d1531ad8-b03b-4075-8b2b-37a510b208b8" providerId="ADAL" clId="{9DC524BB-F72B-4457-A3F1-2B866BE5605F}" dt="2022-04-25T13:43:25.442" v="14258"/>
        <pc:sldMkLst>
          <pc:docMk/>
          <pc:sldMk cId="4265426708" sldId="343"/>
        </pc:sldMkLst>
        <pc:spChg chg="mod ord">
          <ac:chgData name="Hatice Polat" userId="d1531ad8-b03b-4075-8b2b-37a510b208b8" providerId="ADAL" clId="{9DC524BB-F72B-4457-A3F1-2B866BE5605F}" dt="2022-04-25T12:52:10.787" v="13521" actId="20577"/>
          <ac:spMkLst>
            <pc:docMk/>
            <pc:sldMk cId="4265426708" sldId="343"/>
            <ac:spMk id="2" creationId="{00000000-0000-0000-0000-000000000000}"/>
          </ac:spMkLst>
        </pc:spChg>
        <pc:spChg chg="mod ord">
          <ac:chgData name="Hatice Polat" userId="d1531ad8-b03b-4075-8b2b-37a510b208b8" providerId="ADAL" clId="{9DC524BB-F72B-4457-A3F1-2B866BE5605F}" dt="2022-04-25T13:23:33.677" v="14192" actId="20577"/>
          <ac:spMkLst>
            <pc:docMk/>
            <pc:sldMk cId="4265426708" sldId="343"/>
            <ac:spMk id="3" creationId="{00000000-0000-0000-0000-000000000000}"/>
          </ac:spMkLst>
        </pc:spChg>
        <pc:picChg chg="mod">
          <ac:chgData name="Hatice Polat" userId="d1531ad8-b03b-4075-8b2b-37a510b208b8" providerId="ADAL" clId="{9DC524BB-F72B-4457-A3F1-2B866BE5605F}" dt="2022-04-25T13:23:30.399" v="14187" actId="1076"/>
          <ac:picMkLst>
            <pc:docMk/>
            <pc:sldMk cId="4265426708" sldId="343"/>
            <ac:picMk id="4098" creationId="{00000000-0000-0000-0000-000000000000}"/>
          </ac:picMkLst>
        </pc:picChg>
      </pc:sldChg>
      <pc:sldChg chg="add del">
        <pc:chgData name="Hatice Polat" userId="d1531ad8-b03b-4075-8b2b-37a510b208b8" providerId="ADAL" clId="{9DC524BB-F72B-4457-A3F1-2B866BE5605F}" dt="2022-04-25T10:24:38.993" v="9505" actId="2696"/>
        <pc:sldMkLst>
          <pc:docMk/>
          <pc:sldMk cId="1940607444" sldId="344"/>
        </pc:sldMkLst>
      </pc:sldChg>
      <pc:sldChg chg="add del">
        <pc:chgData name="Hatice Polat" userId="d1531ad8-b03b-4075-8b2b-37a510b208b8" providerId="ADAL" clId="{9DC524BB-F72B-4457-A3F1-2B866BE5605F}" dt="2022-04-25T11:30:22.027" v="11226" actId="2696"/>
        <pc:sldMkLst>
          <pc:docMk/>
          <pc:sldMk cId="1089045811" sldId="368"/>
        </pc:sldMkLst>
      </pc:sldChg>
      <pc:sldChg chg="add">
        <pc:chgData name="Hatice Polat" userId="d1531ad8-b03b-4075-8b2b-37a510b208b8" providerId="ADAL" clId="{9DC524BB-F72B-4457-A3F1-2B866BE5605F}" dt="2022-04-25T11:30:38.887" v="11227"/>
        <pc:sldMkLst>
          <pc:docMk/>
          <pc:sldMk cId="2016187195" sldId="368"/>
        </pc:sldMkLst>
      </pc:sldChg>
      <pc:sldChg chg="modSp add del mod modClrScheme chgLayout modNotesTx">
        <pc:chgData name="Hatice Polat" userId="d1531ad8-b03b-4075-8b2b-37a510b208b8" providerId="ADAL" clId="{9DC524BB-F72B-4457-A3F1-2B866BE5605F}" dt="2022-04-25T11:28:08.842" v="11220" actId="2696"/>
        <pc:sldMkLst>
          <pc:docMk/>
          <pc:sldMk cId="3635920424" sldId="368"/>
        </pc:sldMkLst>
        <pc:spChg chg="mod ord">
          <ac:chgData name="Hatice Polat" userId="d1531ad8-b03b-4075-8b2b-37a510b208b8" providerId="ADAL" clId="{9DC524BB-F72B-4457-A3F1-2B866BE5605F}" dt="2022-04-25T08:36:24.891" v="8931" actId="700"/>
          <ac:spMkLst>
            <pc:docMk/>
            <pc:sldMk cId="3635920424" sldId="368"/>
            <ac:spMk id="4" creationId="{00000000-0000-0000-0000-000000000000}"/>
          </ac:spMkLst>
        </pc:spChg>
        <pc:spChg chg="mod ord">
          <ac:chgData name="Hatice Polat" userId="d1531ad8-b03b-4075-8b2b-37a510b208b8" providerId="ADAL" clId="{9DC524BB-F72B-4457-A3F1-2B866BE5605F}" dt="2022-04-25T08:36:24.891" v="8931" actId="700"/>
          <ac:spMkLst>
            <pc:docMk/>
            <pc:sldMk cId="3635920424" sldId="368"/>
            <ac:spMk id="5" creationId="{00000000-0000-0000-0000-000000000000}"/>
          </ac:spMkLst>
        </pc:spChg>
      </pc:sldChg>
      <pc:sldChg chg="modSp add del mod modClrScheme chgLayout modNotesTx">
        <pc:chgData name="Hatice Polat" userId="d1531ad8-b03b-4075-8b2b-37a510b208b8" providerId="ADAL" clId="{9DC524BB-F72B-4457-A3F1-2B866BE5605F}" dt="2022-04-25T11:28:08.842" v="11220" actId="2696"/>
        <pc:sldMkLst>
          <pc:docMk/>
          <pc:sldMk cId="883970492" sldId="369"/>
        </pc:sldMkLst>
        <pc:spChg chg="mod ord">
          <ac:chgData name="Hatice Polat" userId="d1531ad8-b03b-4075-8b2b-37a510b208b8" providerId="ADAL" clId="{9DC524BB-F72B-4457-A3F1-2B866BE5605F}" dt="2022-04-25T08:36:28.408" v="8932" actId="700"/>
          <ac:spMkLst>
            <pc:docMk/>
            <pc:sldMk cId="883970492" sldId="369"/>
            <ac:spMk id="2" creationId="{00000000-0000-0000-0000-000000000000}"/>
          </ac:spMkLst>
        </pc:spChg>
        <pc:spChg chg="mod ord">
          <ac:chgData name="Hatice Polat" userId="d1531ad8-b03b-4075-8b2b-37a510b208b8" providerId="ADAL" clId="{9DC524BB-F72B-4457-A3F1-2B866BE5605F}" dt="2022-04-25T08:36:28.408" v="8932" actId="700"/>
          <ac:spMkLst>
            <pc:docMk/>
            <pc:sldMk cId="883970492" sldId="369"/>
            <ac:spMk id="3" creationId="{00000000-0000-0000-0000-000000000000}"/>
          </ac:spMkLst>
        </pc:spChg>
      </pc:sldChg>
      <pc:sldChg chg="add del">
        <pc:chgData name="Hatice Polat" userId="d1531ad8-b03b-4075-8b2b-37a510b208b8" providerId="ADAL" clId="{9DC524BB-F72B-4457-A3F1-2B866BE5605F}" dt="2022-04-25T11:30:22.027" v="11226" actId="2696"/>
        <pc:sldMkLst>
          <pc:docMk/>
          <pc:sldMk cId="1490792787" sldId="369"/>
        </pc:sldMkLst>
      </pc:sldChg>
      <pc:sldChg chg="add">
        <pc:chgData name="Hatice Polat" userId="d1531ad8-b03b-4075-8b2b-37a510b208b8" providerId="ADAL" clId="{9DC524BB-F72B-4457-A3F1-2B866BE5605F}" dt="2022-04-25T11:30:38.887" v="11227"/>
        <pc:sldMkLst>
          <pc:docMk/>
          <pc:sldMk cId="1650686121" sldId="369"/>
        </pc:sldMkLst>
      </pc:sldChg>
      <pc:sldChg chg="add del">
        <pc:chgData name="Hatice Polat" userId="d1531ad8-b03b-4075-8b2b-37a510b208b8" providerId="ADAL" clId="{9DC524BB-F72B-4457-A3F1-2B866BE5605F}" dt="2022-04-25T11:30:22.027" v="11226" actId="2696"/>
        <pc:sldMkLst>
          <pc:docMk/>
          <pc:sldMk cId="1835963311" sldId="370"/>
        </pc:sldMkLst>
      </pc:sldChg>
      <pc:sldChg chg="add">
        <pc:chgData name="Hatice Polat" userId="d1531ad8-b03b-4075-8b2b-37a510b208b8" providerId="ADAL" clId="{9DC524BB-F72B-4457-A3F1-2B866BE5605F}" dt="2022-04-25T11:30:38.887" v="11227"/>
        <pc:sldMkLst>
          <pc:docMk/>
          <pc:sldMk cId="3490200803" sldId="370"/>
        </pc:sldMkLst>
      </pc:sldChg>
      <pc:sldChg chg="modSp add del mod modClrScheme chgLayout modNotesTx">
        <pc:chgData name="Hatice Polat" userId="d1531ad8-b03b-4075-8b2b-37a510b208b8" providerId="ADAL" clId="{9DC524BB-F72B-4457-A3F1-2B866BE5605F}" dt="2022-04-25T11:28:08.842" v="11220" actId="2696"/>
        <pc:sldMkLst>
          <pc:docMk/>
          <pc:sldMk cId="3766687706" sldId="370"/>
        </pc:sldMkLst>
        <pc:spChg chg="mod ord">
          <ac:chgData name="Hatice Polat" userId="d1531ad8-b03b-4075-8b2b-37a510b208b8" providerId="ADAL" clId="{9DC524BB-F72B-4457-A3F1-2B866BE5605F}" dt="2022-04-25T08:36:31.751" v="8933" actId="700"/>
          <ac:spMkLst>
            <pc:docMk/>
            <pc:sldMk cId="3766687706" sldId="370"/>
            <ac:spMk id="2" creationId="{00000000-0000-0000-0000-000000000000}"/>
          </ac:spMkLst>
        </pc:spChg>
        <pc:spChg chg="mod ord">
          <ac:chgData name="Hatice Polat" userId="d1531ad8-b03b-4075-8b2b-37a510b208b8" providerId="ADAL" clId="{9DC524BB-F72B-4457-A3F1-2B866BE5605F}" dt="2022-04-25T11:26:28.892" v="11152" actId="6549"/>
          <ac:spMkLst>
            <pc:docMk/>
            <pc:sldMk cId="3766687706" sldId="370"/>
            <ac:spMk id="3" creationId="{00000000-0000-0000-0000-000000000000}"/>
          </ac:spMkLst>
        </pc:spChg>
      </pc:sldChg>
      <pc:sldChg chg="modSp add del mod modClrScheme delCm chgLayout">
        <pc:chgData name="Hatice Polat" userId="d1531ad8-b03b-4075-8b2b-37a510b208b8" providerId="ADAL" clId="{9DC524BB-F72B-4457-A3F1-2B866BE5605F}" dt="2022-04-25T10:24:57.163" v="9506" actId="2696"/>
        <pc:sldMkLst>
          <pc:docMk/>
          <pc:sldMk cId="1346349818" sldId="418"/>
        </pc:sldMkLst>
        <pc:spChg chg="mod ord">
          <ac:chgData name="Hatice Polat" userId="d1531ad8-b03b-4075-8b2b-37a510b208b8" providerId="ADAL" clId="{9DC524BB-F72B-4457-A3F1-2B866BE5605F}" dt="2022-04-25T10:16:32.301" v="9282" actId="700"/>
          <ac:spMkLst>
            <pc:docMk/>
            <pc:sldMk cId="1346349818" sldId="418"/>
            <ac:spMk id="2" creationId="{F7192D44-FAAA-4C79-BE61-940E0000CD1C}"/>
          </ac:spMkLst>
        </pc:spChg>
        <pc:spChg chg="mod ord">
          <ac:chgData name="Hatice Polat" userId="d1531ad8-b03b-4075-8b2b-37a510b208b8" providerId="ADAL" clId="{9DC524BB-F72B-4457-A3F1-2B866BE5605F}" dt="2022-04-25T10:16:32.301" v="9282" actId="700"/>
          <ac:spMkLst>
            <pc:docMk/>
            <pc:sldMk cId="1346349818" sldId="418"/>
            <ac:spMk id="3" creationId="{45F153A6-F3A2-40AB-B053-58171E71FCA5}"/>
          </ac:spMkLst>
        </pc:spChg>
      </pc:sldChg>
      <pc:sldChg chg="modSp add mod">
        <pc:chgData name="Hatice Polat" userId="d1531ad8-b03b-4075-8b2b-37a510b208b8" providerId="ADAL" clId="{9DC524BB-F72B-4457-A3F1-2B866BE5605F}" dt="2022-04-25T13:27:09.916" v="14221" actId="20577"/>
        <pc:sldMkLst>
          <pc:docMk/>
          <pc:sldMk cId="3078932557" sldId="418"/>
        </pc:sldMkLst>
        <pc:spChg chg="mod">
          <ac:chgData name="Hatice Polat" userId="d1531ad8-b03b-4075-8b2b-37a510b208b8" providerId="ADAL" clId="{9DC524BB-F72B-4457-A3F1-2B866BE5605F}" dt="2022-04-25T13:27:09.916" v="14221" actId="20577"/>
          <ac:spMkLst>
            <pc:docMk/>
            <pc:sldMk cId="3078932557" sldId="418"/>
            <ac:spMk id="2" creationId="{F7192D44-FAAA-4C79-BE61-940E0000CD1C}"/>
          </ac:spMkLst>
        </pc:spChg>
        <pc:spChg chg="mod">
          <ac:chgData name="Hatice Polat" userId="d1531ad8-b03b-4075-8b2b-37a510b208b8" providerId="ADAL" clId="{9DC524BB-F72B-4457-A3F1-2B866BE5605F}" dt="2022-04-25T11:58:08.094" v="11913" actId="207"/>
          <ac:spMkLst>
            <pc:docMk/>
            <pc:sldMk cId="3078932557" sldId="418"/>
            <ac:spMk id="3" creationId="{45F153A6-F3A2-40AB-B053-58171E71FCA5}"/>
          </ac:spMkLst>
        </pc:spChg>
      </pc:sldChg>
      <pc:sldChg chg="addSp delSp modSp mod ord modClrScheme chgLayout modNotesTx">
        <pc:chgData name="Hatice Polat" userId="d1531ad8-b03b-4075-8b2b-37a510b208b8" providerId="ADAL" clId="{9DC524BB-F72B-4457-A3F1-2B866BE5605F}" dt="2022-04-25T08:31:34.879" v="8924" actId="20578"/>
        <pc:sldMkLst>
          <pc:docMk/>
          <pc:sldMk cId="3676602278" sldId="443"/>
        </pc:sldMkLst>
        <pc:spChg chg="mod ord">
          <ac:chgData name="Hatice Polat" userId="d1531ad8-b03b-4075-8b2b-37a510b208b8" providerId="ADAL" clId="{9DC524BB-F72B-4457-A3F1-2B866BE5605F}" dt="2022-04-22T13:04:03.563" v="8522" actId="700"/>
          <ac:spMkLst>
            <pc:docMk/>
            <pc:sldMk cId="3676602278" sldId="443"/>
            <ac:spMk id="2" creationId="{C4A2A392-51E2-42E8-A1C7-A50540B1C688}"/>
          </ac:spMkLst>
        </pc:spChg>
        <pc:spChg chg="del mod ord">
          <ac:chgData name="Hatice Polat" userId="d1531ad8-b03b-4075-8b2b-37a510b208b8" providerId="ADAL" clId="{9DC524BB-F72B-4457-A3F1-2B866BE5605F}" dt="2022-04-22T13:00:15.093" v="8503" actId="700"/>
          <ac:spMkLst>
            <pc:docMk/>
            <pc:sldMk cId="3676602278" sldId="443"/>
            <ac:spMk id="3" creationId="{C6499FEB-E221-4FDD-83DA-FDC2CF24D628}"/>
          </ac:spMkLst>
        </pc:spChg>
        <pc:spChg chg="add del mod ord">
          <ac:chgData name="Hatice Polat" userId="d1531ad8-b03b-4075-8b2b-37a510b208b8" providerId="ADAL" clId="{9DC524BB-F72B-4457-A3F1-2B866BE5605F}" dt="2022-04-22T13:00:20.583" v="8504" actId="700"/>
          <ac:spMkLst>
            <pc:docMk/>
            <pc:sldMk cId="3676602278" sldId="443"/>
            <ac:spMk id="4" creationId="{C901C266-1752-4FAC-A68A-374DFF0E9800}"/>
          </ac:spMkLst>
        </pc:spChg>
        <pc:spChg chg="add del mod ord">
          <ac:chgData name="Hatice Polat" userId="d1531ad8-b03b-4075-8b2b-37a510b208b8" providerId="ADAL" clId="{9DC524BB-F72B-4457-A3F1-2B866BE5605F}" dt="2022-04-22T13:55:40.782" v="8914" actId="478"/>
          <ac:spMkLst>
            <pc:docMk/>
            <pc:sldMk cId="3676602278" sldId="443"/>
            <ac:spMk id="6" creationId="{002C96C3-A37D-4F21-9568-8684A7CA77CB}"/>
          </ac:spMkLst>
        </pc:spChg>
        <pc:spChg chg="add del mod ord">
          <ac:chgData name="Hatice Polat" userId="d1531ad8-b03b-4075-8b2b-37a510b208b8" providerId="ADAL" clId="{9DC524BB-F72B-4457-A3F1-2B866BE5605F}" dt="2022-04-22T13:04:03.563" v="8522" actId="700"/>
          <ac:spMkLst>
            <pc:docMk/>
            <pc:sldMk cId="3676602278" sldId="443"/>
            <ac:spMk id="7" creationId="{56488973-9CE5-41D9-8DC8-409B9DCD8175}"/>
          </ac:spMkLst>
        </pc:spChg>
      </pc:sldChg>
      <pc:sldChg chg="add del">
        <pc:chgData name="Hatice Polat" userId="d1531ad8-b03b-4075-8b2b-37a510b208b8" providerId="ADAL" clId="{9DC524BB-F72B-4457-A3F1-2B866BE5605F}" dt="2022-04-25T11:24:56.400" v="11076" actId="2696"/>
        <pc:sldMkLst>
          <pc:docMk/>
          <pc:sldMk cId="884169725" sldId="446"/>
        </pc:sldMkLst>
      </pc:sldChg>
      <pc:sldChg chg="addSp delSp modSp new del mod modClrScheme chgLayout">
        <pc:chgData name="Hatice Polat" userId="d1531ad8-b03b-4075-8b2b-37a510b208b8" providerId="ADAL" clId="{9DC524BB-F72B-4457-A3F1-2B866BE5605F}" dt="2022-04-25T09:38:20.121" v="9251" actId="47"/>
        <pc:sldMkLst>
          <pc:docMk/>
          <pc:sldMk cId="4114310916" sldId="447"/>
        </pc:sldMkLst>
        <pc:spChg chg="del mod ord">
          <ac:chgData name="Hatice Polat" userId="d1531ad8-b03b-4075-8b2b-37a510b208b8" providerId="ADAL" clId="{9DC524BB-F72B-4457-A3F1-2B866BE5605F}" dt="2022-04-22T12:56:17.999" v="8492" actId="700"/>
          <ac:spMkLst>
            <pc:docMk/>
            <pc:sldMk cId="4114310916" sldId="447"/>
            <ac:spMk id="2" creationId="{728FCB03-2708-4FD0-9DFB-0F24DC1DC487}"/>
          </ac:spMkLst>
        </pc:spChg>
        <pc:spChg chg="del mod ord">
          <ac:chgData name="Hatice Polat" userId="d1531ad8-b03b-4075-8b2b-37a510b208b8" providerId="ADAL" clId="{9DC524BB-F72B-4457-A3F1-2B866BE5605F}" dt="2022-04-22T12:56:17.999" v="8492" actId="700"/>
          <ac:spMkLst>
            <pc:docMk/>
            <pc:sldMk cId="4114310916" sldId="447"/>
            <ac:spMk id="3" creationId="{B3B1F5B6-09C7-4649-B507-FC83F1DACFB3}"/>
          </ac:spMkLst>
        </pc:spChg>
        <pc:spChg chg="add del mod ord">
          <ac:chgData name="Hatice Polat" userId="d1531ad8-b03b-4075-8b2b-37a510b208b8" providerId="ADAL" clId="{9DC524BB-F72B-4457-A3F1-2B866BE5605F}" dt="2022-04-22T12:56:26.494" v="8493" actId="700"/>
          <ac:spMkLst>
            <pc:docMk/>
            <pc:sldMk cId="4114310916" sldId="447"/>
            <ac:spMk id="4" creationId="{0E4AAA7D-3AF3-4ABF-A44C-25C2AA9B1C2E}"/>
          </ac:spMkLst>
        </pc:spChg>
        <pc:spChg chg="add del mod ord">
          <ac:chgData name="Hatice Polat" userId="d1531ad8-b03b-4075-8b2b-37a510b208b8" providerId="ADAL" clId="{9DC524BB-F72B-4457-A3F1-2B866BE5605F}" dt="2022-04-22T12:56:26.494" v="8493" actId="700"/>
          <ac:spMkLst>
            <pc:docMk/>
            <pc:sldMk cId="4114310916" sldId="447"/>
            <ac:spMk id="5" creationId="{9246E7E8-3F7A-49D8-AB77-AF328B830BEE}"/>
          </ac:spMkLst>
        </pc:spChg>
        <pc:spChg chg="add del mod ord">
          <ac:chgData name="Hatice Polat" userId="d1531ad8-b03b-4075-8b2b-37a510b208b8" providerId="ADAL" clId="{9DC524BB-F72B-4457-A3F1-2B866BE5605F}" dt="2022-04-22T12:56:29.857" v="8495" actId="700"/>
          <ac:spMkLst>
            <pc:docMk/>
            <pc:sldMk cId="4114310916" sldId="447"/>
            <ac:spMk id="6" creationId="{338D0D56-E6B1-4EAE-A981-3C204FDC8E8A}"/>
          </ac:spMkLst>
        </pc:spChg>
        <pc:spChg chg="add del mod ord">
          <ac:chgData name="Hatice Polat" userId="d1531ad8-b03b-4075-8b2b-37a510b208b8" providerId="ADAL" clId="{9DC524BB-F72B-4457-A3F1-2B866BE5605F}" dt="2022-04-22T12:56:29.857" v="8495" actId="700"/>
          <ac:spMkLst>
            <pc:docMk/>
            <pc:sldMk cId="4114310916" sldId="447"/>
            <ac:spMk id="7" creationId="{4B307558-0D77-432C-A728-92EFA252A07A}"/>
          </ac:spMkLst>
        </pc:spChg>
        <pc:spChg chg="add del mod ord">
          <ac:chgData name="Hatice Polat" userId="d1531ad8-b03b-4075-8b2b-37a510b208b8" providerId="ADAL" clId="{9DC524BB-F72B-4457-A3F1-2B866BE5605F}" dt="2022-04-22T12:56:40.507" v="8496" actId="700"/>
          <ac:spMkLst>
            <pc:docMk/>
            <pc:sldMk cId="4114310916" sldId="447"/>
            <ac:spMk id="8" creationId="{6375DFFD-DD90-4535-AC96-0AC85B1D6E00}"/>
          </ac:spMkLst>
        </pc:spChg>
        <pc:spChg chg="add del mod ord">
          <ac:chgData name="Hatice Polat" userId="d1531ad8-b03b-4075-8b2b-37a510b208b8" providerId="ADAL" clId="{9DC524BB-F72B-4457-A3F1-2B866BE5605F}" dt="2022-04-22T12:56:40.507" v="8496" actId="700"/>
          <ac:spMkLst>
            <pc:docMk/>
            <pc:sldMk cId="4114310916" sldId="447"/>
            <ac:spMk id="9" creationId="{2FA11B9F-229D-4DA2-9415-7A2E7E1E1873}"/>
          </ac:spMkLst>
        </pc:spChg>
        <pc:spChg chg="add mod ord">
          <ac:chgData name="Hatice Polat" userId="d1531ad8-b03b-4075-8b2b-37a510b208b8" providerId="ADAL" clId="{9DC524BB-F72B-4457-A3F1-2B866BE5605F}" dt="2022-04-22T12:56:51.951" v="8498"/>
          <ac:spMkLst>
            <pc:docMk/>
            <pc:sldMk cId="4114310916" sldId="447"/>
            <ac:spMk id="10" creationId="{DD03CED8-55DA-42CA-B970-43D838B0AAA1}"/>
          </ac:spMkLst>
        </pc:spChg>
        <pc:spChg chg="add mod ord">
          <ac:chgData name="Hatice Polat" userId="d1531ad8-b03b-4075-8b2b-37a510b208b8" providerId="ADAL" clId="{9DC524BB-F72B-4457-A3F1-2B866BE5605F}" dt="2022-04-22T12:56:40.507" v="8496" actId="700"/>
          <ac:spMkLst>
            <pc:docMk/>
            <pc:sldMk cId="4114310916" sldId="447"/>
            <ac:spMk id="11" creationId="{14AD238B-F6D8-41BD-AAB3-A7001CD1F3B4}"/>
          </ac:spMkLst>
        </pc:spChg>
      </pc:sldChg>
      <pc:sldChg chg="addSp delSp modSp new del mod">
        <pc:chgData name="Hatice Polat" userId="d1531ad8-b03b-4075-8b2b-37a510b208b8" providerId="ADAL" clId="{9DC524BB-F72B-4457-A3F1-2B866BE5605F}" dt="2022-04-22T13:44:19.839" v="8814" actId="47"/>
        <pc:sldMkLst>
          <pc:docMk/>
          <pc:sldMk cId="3060745777" sldId="448"/>
        </pc:sldMkLst>
        <pc:spChg chg="mod">
          <ac:chgData name="Hatice Polat" userId="d1531ad8-b03b-4075-8b2b-37a510b208b8" providerId="ADAL" clId="{9DC524BB-F72B-4457-A3F1-2B866BE5605F}" dt="2022-04-22T13:36:23.642" v="8632"/>
          <ac:spMkLst>
            <pc:docMk/>
            <pc:sldMk cId="3060745777" sldId="448"/>
            <ac:spMk id="2" creationId="{1F64385A-F528-4796-AAEF-E0DA98F68701}"/>
          </ac:spMkLst>
        </pc:spChg>
        <pc:spChg chg="del">
          <ac:chgData name="Hatice Polat" userId="d1531ad8-b03b-4075-8b2b-37a510b208b8" providerId="ADAL" clId="{9DC524BB-F72B-4457-A3F1-2B866BE5605F}" dt="2022-04-22T13:34:23.550" v="8630"/>
          <ac:spMkLst>
            <pc:docMk/>
            <pc:sldMk cId="3060745777" sldId="448"/>
            <ac:spMk id="3" creationId="{486C8FC1-E2B1-45E9-B44B-EAE374418686}"/>
          </ac:spMkLst>
        </pc:spChg>
        <pc:spChg chg="add mod">
          <ac:chgData name="Hatice Polat" userId="d1531ad8-b03b-4075-8b2b-37a510b208b8" providerId="ADAL" clId="{9DC524BB-F72B-4457-A3F1-2B866BE5605F}" dt="2022-04-22T13:39:49.554" v="8812" actId="1076"/>
          <ac:spMkLst>
            <pc:docMk/>
            <pc:sldMk cId="3060745777" sldId="448"/>
            <ac:spMk id="6" creationId="{9E4F0884-ABD5-4A73-991D-E399F0D6957C}"/>
          </ac:spMkLst>
        </pc:spChg>
        <pc:picChg chg="add mod">
          <ac:chgData name="Hatice Polat" userId="d1531ad8-b03b-4075-8b2b-37a510b208b8" providerId="ADAL" clId="{9DC524BB-F72B-4457-A3F1-2B866BE5605F}" dt="2022-04-22T13:39:40.195" v="8810" actId="1076"/>
          <ac:picMkLst>
            <pc:docMk/>
            <pc:sldMk cId="3060745777" sldId="448"/>
            <ac:picMk id="5" creationId="{E5C01EC0-D051-4CB9-8D71-546F4A65C015}"/>
          </ac:picMkLst>
        </pc:picChg>
      </pc:sldChg>
      <pc:sldChg chg="modSp add del mod modClrScheme chgLayout">
        <pc:chgData name="Hatice Polat" userId="d1531ad8-b03b-4075-8b2b-37a510b208b8" providerId="ADAL" clId="{9DC524BB-F72B-4457-A3F1-2B866BE5605F}" dt="2022-04-25T10:25:21.218" v="9509" actId="2696"/>
        <pc:sldMkLst>
          <pc:docMk/>
          <pc:sldMk cId="1498320339" sldId="450"/>
        </pc:sldMkLst>
        <pc:spChg chg="mod ord">
          <ac:chgData name="Hatice Polat" userId="d1531ad8-b03b-4075-8b2b-37a510b208b8" providerId="ADAL" clId="{9DC524BB-F72B-4457-A3F1-2B866BE5605F}" dt="2022-04-25T10:16:44.392" v="9285" actId="700"/>
          <ac:spMkLst>
            <pc:docMk/>
            <pc:sldMk cId="1498320339" sldId="450"/>
            <ac:spMk id="2" creationId="{F7192D44-FAAA-4C79-BE61-940E0000CD1C}"/>
          </ac:spMkLst>
        </pc:spChg>
        <pc:spChg chg="mod ord">
          <ac:chgData name="Hatice Polat" userId="d1531ad8-b03b-4075-8b2b-37a510b208b8" providerId="ADAL" clId="{9DC524BB-F72B-4457-A3F1-2B866BE5605F}" dt="2022-04-25T10:16:44.392" v="9285" actId="700"/>
          <ac:spMkLst>
            <pc:docMk/>
            <pc:sldMk cId="1498320339" sldId="450"/>
            <ac:spMk id="3" creationId="{45F153A6-F3A2-40AB-B053-58171E71FCA5}"/>
          </ac:spMkLst>
        </pc:spChg>
      </pc:sldChg>
      <pc:sldChg chg="modSp add mod modAnim">
        <pc:chgData name="Hatice Polat" userId="d1531ad8-b03b-4075-8b2b-37a510b208b8" providerId="ADAL" clId="{9DC524BB-F72B-4457-A3F1-2B866BE5605F}" dt="2022-04-25T13:32:31.677" v="14235" actId="20577"/>
        <pc:sldMkLst>
          <pc:docMk/>
          <pc:sldMk cId="3558820740" sldId="450"/>
        </pc:sldMkLst>
        <pc:spChg chg="mod">
          <ac:chgData name="Hatice Polat" userId="d1531ad8-b03b-4075-8b2b-37a510b208b8" providerId="ADAL" clId="{9DC524BB-F72B-4457-A3F1-2B866BE5605F}" dt="2022-04-25T11:53:40.421" v="11734" actId="20577"/>
          <ac:spMkLst>
            <pc:docMk/>
            <pc:sldMk cId="3558820740" sldId="450"/>
            <ac:spMk id="2" creationId="{F7192D44-FAAA-4C79-BE61-940E0000CD1C}"/>
          </ac:spMkLst>
        </pc:spChg>
        <pc:spChg chg="mod">
          <ac:chgData name="Hatice Polat" userId="d1531ad8-b03b-4075-8b2b-37a510b208b8" providerId="ADAL" clId="{9DC524BB-F72B-4457-A3F1-2B866BE5605F}" dt="2022-04-25T13:32:31.677" v="14235" actId="20577"/>
          <ac:spMkLst>
            <pc:docMk/>
            <pc:sldMk cId="3558820740" sldId="450"/>
            <ac:spMk id="3" creationId="{45F153A6-F3A2-40AB-B053-58171E71FCA5}"/>
          </ac:spMkLst>
        </pc:spChg>
      </pc:sldChg>
      <pc:sldChg chg="modSp add del mod">
        <pc:chgData name="Hatice Polat" userId="d1531ad8-b03b-4075-8b2b-37a510b208b8" providerId="ADAL" clId="{9DC524BB-F72B-4457-A3F1-2B866BE5605F}" dt="2022-04-25T10:42:46.601" v="9945" actId="47"/>
        <pc:sldMkLst>
          <pc:docMk/>
          <pc:sldMk cId="67009295" sldId="451"/>
        </pc:sldMkLst>
        <pc:spChg chg="mod">
          <ac:chgData name="Hatice Polat" userId="d1531ad8-b03b-4075-8b2b-37a510b208b8" providerId="ADAL" clId="{9DC524BB-F72B-4457-A3F1-2B866BE5605F}" dt="2022-04-25T10:42:16.056" v="9936" actId="21"/>
          <ac:spMkLst>
            <pc:docMk/>
            <pc:sldMk cId="67009295" sldId="451"/>
            <ac:spMk id="3" creationId="{45F153A6-F3A2-40AB-B053-58171E71FCA5}"/>
          </ac:spMkLst>
        </pc:spChg>
      </pc:sldChg>
      <pc:sldChg chg="modSp add del mod modClrScheme chgLayout">
        <pc:chgData name="Hatice Polat" userId="d1531ad8-b03b-4075-8b2b-37a510b208b8" providerId="ADAL" clId="{9DC524BB-F72B-4457-A3F1-2B866BE5605F}" dt="2022-04-25T10:24:57.163" v="9506" actId="2696"/>
        <pc:sldMkLst>
          <pc:docMk/>
          <pc:sldMk cId="1715915412" sldId="451"/>
        </pc:sldMkLst>
        <pc:spChg chg="mod ord">
          <ac:chgData name="Hatice Polat" userId="d1531ad8-b03b-4075-8b2b-37a510b208b8" providerId="ADAL" clId="{9DC524BB-F72B-4457-A3F1-2B866BE5605F}" dt="2022-04-25T10:16:35.384" v="9283" actId="700"/>
          <ac:spMkLst>
            <pc:docMk/>
            <pc:sldMk cId="1715915412" sldId="451"/>
            <ac:spMk id="2" creationId="{F7192D44-FAAA-4C79-BE61-940E0000CD1C}"/>
          </ac:spMkLst>
        </pc:spChg>
        <pc:spChg chg="mod ord">
          <ac:chgData name="Hatice Polat" userId="d1531ad8-b03b-4075-8b2b-37a510b208b8" providerId="ADAL" clId="{9DC524BB-F72B-4457-A3F1-2B866BE5605F}" dt="2022-04-25T10:16:35.384" v="9283" actId="700"/>
          <ac:spMkLst>
            <pc:docMk/>
            <pc:sldMk cId="1715915412" sldId="451"/>
            <ac:spMk id="3" creationId="{45F153A6-F3A2-40AB-B053-58171E71FCA5}"/>
          </ac:spMkLst>
        </pc:spChg>
      </pc:sldChg>
      <pc:sldChg chg="add del">
        <pc:chgData name="Hatice Polat" userId="d1531ad8-b03b-4075-8b2b-37a510b208b8" providerId="ADAL" clId="{9DC524BB-F72B-4457-A3F1-2B866BE5605F}" dt="2022-04-25T10:25:48.384" v="9512" actId="2696"/>
        <pc:sldMkLst>
          <pc:docMk/>
          <pc:sldMk cId="1601584272" sldId="452"/>
        </pc:sldMkLst>
      </pc:sldChg>
      <pc:sldChg chg="modSp add mod modClrScheme chgLayout">
        <pc:chgData name="Hatice Polat" userId="d1531ad8-b03b-4075-8b2b-37a510b208b8" providerId="ADAL" clId="{9DC524BB-F72B-4457-A3F1-2B866BE5605F}" dt="2022-04-25T13:31:58.189" v="14234" actId="20577"/>
        <pc:sldMkLst>
          <pc:docMk/>
          <pc:sldMk cId="3582200359" sldId="452"/>
        </pc:sldMkLst>
        <pc:spChg chg="mod ord">
          <ac:chgData name="Hatice Polat" userId="d1531ad8-b03b-4075-8b2b-37a510b208b8" providerId="ADAL" clId="{9DC524BB-F72B-4457-A3F1-2B866BE5605F}" dt="2022-04-25T12:46:14.351" v="13471" actId="6549"/>
          <ac:spMkLst>
            <pc:docMk/>
            <pc:sldMk cId="3582200359" sldId="452"/>
            <ac:spMk id="2" creationId="{29982689-1735-4DB2-9B20-E9996C6D871A}"/>
          </ac:spMkLst>
        </pc:spChg>
        <pc:spChg chg="mod ord">
          <ac:chgData name="Hatice Polat" userId="d1531ad8-b03b-4075-8b2b-37a510b208b8" providerId="ADAL" clId="{9DC524BB-F72B-4457-A3F1-2B866BE5605F}" dt="2022-04-25T13:31:58.189" v="14234" actId="20577"/>
          <ac:spMkLst>
            <pc:docMk/>
            <pc:sldMk cId="3582200359" sldId="452"/>
            <ac:spMk id="3" creationId="{F9354946-B0CC-4B9E-9334-7DB7BAF6FBA0}"/>
          </ac:spMkLst>
        </pc:spChg>
      </pc:sldChg>
      <pc:sldChg chg="modSp add mod">
        <pc:chgData name="Hatice Polat" userId="d1531ad8-b03b-4075-8b2b-37a510b208b8" providerId="ADAL" clId="{9DC524BB-F72B-4457-A3F1-2B866BE5605F}" dt="2022-04-25T13:26:40.227" v="14218" actId="11"/>
        <pc:sldMkLst>
          <pc:docMk/>
          <pc:sldMk cId="1907961661" sldId="453"/>
        </pc:sldMkLst>
        <pc:spChg chg="mod">
          <ac:chgData name="Hatice Polat" userId="d1531ad8-b03b-4075-8b2b-37a510b208b8" providerId="ADAL" clId="{9DC524BB-F72B-4457-A3F1-2B866BE5605F}" dt="2022-04-25T10:46:03.495" v="10036" actId="20577"/>
          <ac:spMkLst>
            <pc:docMk/>
            <pc:sldMk cId="1907961661" sldId="453"/>
            <ac:spMk id="2" creationId="{F7192D44-FAAA-4C79-BE61-940E0000CD1C}"/>
          </ac:spMkLst>
        </pc:spChg>
        <pc:spChg chg="mod">
          <ac:chgData name="Hatice Polat" userId="d1531ad8-b03b-4075-8b2b-37a510b208b8" providerId="ADAL" clId="{9DC524BB-F72B-4457-A3F1-2B866BE5605F}" dt="2022-04-25T13:26:40.227" v="14218" actId="11"/>
          <ac:spMkLst>
            <pc:docMk/>
            <pc:sldMk cId="1907961661" sldId="453"/>
            <ac:spMk id="3" creationId="{45F153A6-F3A2-40AB-B053-58171E71FCA5}"/>
          </ac:spMkLst>
        </pc:spChg>
      </pc:sldChg>
      <pc:sldChg chg="modSp add del mod modClrScheme chgLayout">
        <pc:chgData name="Hatice Polat" userId="d1531ad8-b03b-4075-8b2b-37a510b208b8" providerId="ADAL" clId="{9DC524BB-F72B-4457-A3F1-2B866BE5605F}" dt="2022-04-25T10:24:57.163" v="9506" actId="2696"/>
        <pc:sldMkLst>
          <pc:docMk/>
          <pc:sldMk cId="3824082399" sldId="453"/>
        </pc:sldMkLst>
        <pc:spChg chg="mod ord">
          <ac:chgData name="Hatice Polat" userId="d1531ad8-b03b-4075-8b2b-37a510b208b8" providerId="ADAL" clId="{9DC524BB-F72B-4457-A3F1-2B866BE5605F}" dt="2022-04-25T10:16:38.953" v="9284" actId="700"/>
          <ac:spMkLst>
            <pc:docMk/>
            <pc:sldMk cId="3824082399" sldId="453"/>
            <ac:spMk id="2" creationId="{F7192D44-FAAA-4C79-BE61-940E0000CD1C}"/>
          </ac:spMkLst>
        </pc:spChg>
        <pc:spChg chg="mod ord">
          <ac:chgData name="Hatice Polat" userId="d1531ad8-b03b-4075-8b2b-37a510b208b8" providerId="ADAL" clId="{9DC524BB-F72B-4457-A3F1-2B866BE5605F}" dt="2022-04-25T10:16:38.953" v="9284" actId="700"/>
          <ac:spMkLst>
            <pc:docMk/>
            <pc:sldMk cId="3824082399" sldId="453"/>
            <ac:spMk id="3" creationId="{45F153A6-F3A2-40AB-B053-58171E71FCA5}"/>
          </ac:spMkLst>
        </pc:spChg>
      </pc:sldChg>
      <pc:sldChg chg="addSp delSp modSp add mod modClrScheme delCm chgLayout modNotesTx">
        <pc:chgData name="Hatice Polat" userId="d1531ad8-b03b-4075-8b2b-37a510b208b8" providerId="ADAL" clId="{9DC524BB-F72B-4457-A3F1-2B866BE5605F}" dt="2022-04-25T10:35:33.541" v="9583" actId="6549"/>
        <pc:sldMkLst>
          <pc:docMk/>
          <pc:sldMk cId="1813995900" sldId="455"/>
        </pc:sldMkLst>
        <pc:spChg chg="mod ord">
          <ac:chgData name="Hatice Polat" userId="d1531ad8-b03b-4075-8b2b-37a510b208b8" providerId="ADAL" clId="{9DC524BB-F72B-4457-A3F1-2B866BE5605F}" dt="2022-04-25T10:34:02.926" v="9574" actId="700"/>
          <ac:spMkLst>
            <pc:docMk/>
            <pc:sldMk cId="1813995900" sldId="455"/>
            <ac:spMk id="2" creationId="{1F64385A-F528-4796-AAEF-E0DA98F68701}"/>
          </ac:spMkLst>
        </pc:spChg>
        <pc:spChg chg="mod ord">
          <ac:chgData name="Hatice Polat" userId="d1531ad8-b03b-4075-8b2b-37a510b208b8" providerId="ADAL" clId="{9DC524BB-F72B-4457-A3F1-2B866BE5605F}" dt="2022-04-25T10:34:14.528" v="9575" actId="14100"/>
          <ac:spMkLst>
            <pc:docMk/>
            <pc:sldMk cId="1813995900" sldId="455"/>
            <ac:spMk id="3" creationId="{F6CDA66D-63BC-4BE6-A923-A3AD17FE4C31}"/>
          </ac:spMkLst>
        </pc:spChg>
        <pc:spChg chg="add mod">
          <ac:chgData name="Hatice Polat" userId="d1531ad8-b03b-4075-8b2b-37a510b208b8" providerId="ADAL" clId="{9DC524BB-F72B-4457-A3F1-2B866BE5605F}" dt="2022-04-25T10:35:33.541" v="9583" actId="6549"/>
          <ac:spMkLst>
            <pc:docMk/>
            <pc:sldMk cId="1813995900" sldId="455"/>
            <ac:spMk id="8" creationId="{2805B455-E542-4A08-B4DB-8B55C9FD7443}"/>
          </ac:spMkLst>
        </pc:spChg>
        <pc:picChg chg="del">
          <ac:chgData name="Hatice Polat" userId="d1531ad8-b03b-4075-8b2b-37a510b208b8" providerId="ADAL" clId="{9DC524BB-F72B-4457-A3F1-2B866BE5605F}" dt="2022-04-22T13:52:24.182" v="8822" actId="478"/>
          <ac:picMkLst>
            <pc:docMk/>
            <pc:sldMk cId="1813995900" sldId="455"/>
            <ac:picMk id="5" creationId="{E5C01EC0-D051-4CB9-8D71-546F4A65C015}"/>
          </ac:picMkLst>
        </pc:picChg>
        <pc:picChg chg="add mod">
          <ac:chgData name="Hatice Polat" userId="d1531ad8-b03b-4075-8b2b-37a510b208b8" providerId="ADAL" clId="{9DC524BB-F72B-4457-A3F1-2B866BE5605F}" dt="2022-04-22T13:52:33.563" v="8824" actId="1076"/>
          <ac:picMkLst>
            <pc:docMk/>
            <pc:sldMk cId="1813995900" sldId="455"/>
            <ac:picMk id="6" creationId="{1B567AF3-4232-4E66-8F8A-0E30F27F9477}"/>
          </ac:picMkLst>
        </pc:picChg>
        <pc:picChg chg="add del mod">
          <ac:chgData name="Hatice Polat" userId="d1531ad8-b03b-4075-8b2b-37a510b208b8" providerId="ADAL" clId="{9DC524BB-F72B-4457-A3F1-2B866BE5605F}" dt="2022-04-22T13:53:23.543" v="8831"/>
          <ac:picMkLst>
            <pc:docMk/>
            <pc:sldMk cId="1813995900" sldId="455"/>
            <ac:picMk id="7" creationId="{14268A3E-EDF6-40F8-BC67-E9B5B2025465}"/>
          </ac:picMkLst>
        </pc:picChg>
      </pc:sldChg>
      <pc:sldChg chg="modSp add del mod">
        <pc:chgData name="Hatice Polat" userId="d1531ad8-b03b-4075-8b2b-37a510b208b8" providerId="ADAL" clId="{9DC524BB-F72B-4457-A3F1-2B866BE5605F}" dt="2022-04-25T10:26:14.161" v="9515" actId="47"/>
        <pc:sldMkLst>
          <pc:docMk/>
          <pc:sldMk cId="384048740" sldId="456"/>
        </pc:sldMkLst>
        <pc:spChg chg="mod">
          <ac:chgData name="Hatice Polat" userId="d1531ad8-b03b-4075-8b2b-37a510b208b8" providerId="ADAL" clId="{9DC524BB-F72B-4457-A3F1-2B866BE5605F}" dt="2022-04-25T10:13:02.045" v="9281" actId="20577"/>
          <ac:spMkLst>
            <pc:docMk/>
            <pc:sldMk cId="384048740" sldId="456"/>
            <ac:spMk id="3" creationId="{856F328A-90C9-4C14-9772-D7C68FEBFF54}"/>
          </ac:spMkLst>
        </pc:spChg>
      </pc:sldChg>
      <pc:sldChg chg="addSp delSp modSp new mod">
        <pc:chgData name="Hatice Polat" userId="d1531ad8-b03b-4075-8b2b-37a510b208b8" providerId="ADAL" clId="{9DC524BB-F72B-4457-A3F1-2B866BE5605F}" dt="2022-04-25T13:00:13.770" v="13627" actId="1076"/>
        <pc:sldMkLst>
          <pc:docMk/>
          <pc:sldMk cId="1021249562" sldId="457"/>
        </pc:sldMkLst>
        <pc:spChg chg="mod">
          <ac:chgData name="Hatice Polat" userId="d1531ad8-b03b-4075-8b2b-37a510b208b8" providerId="ADAL" clId="{9DC524BB-F72B-4457-A3F1-2B866BE5605F}" dt="2022-04-25T10:42:02.176" v="9935" actId="6549"/>
          <ac:spMkLst>
            <pc:docMk/>
            <pc:sldMk cId="1021249562" sldId="457"/>
            <ac:spMk id="2" creationId="{A62651D7-87B6-47E3-A3D7-2FA2B06EC8EE}"/>
          </ac:spMkLst>
        </pc:spChg>
        <pc:spChg chg="mod">
          <ac:chgData name="Hatice Polat" userId="d1531ad8-b03b-4075-8b2b-37a510b208b8" providerId="ADAL" clId="{9DC524BB-F72B-4457-A3F1-2B866BE5605F}" dt="2022-04-25T10:51:28.747" v="10138" actId="20577"/>
          <ac:spMkLst>
            <pc:docMk/>
            <pc:sldMk cId="1021249562" sldId="457"/>
            <ac:spMk id="3" creationId="{BF0A968B-23F0-4AFF-8434-2D8D6AA2795C}"/>
          </ac:spMkLst>
        </pc:spChg>
        <pc:picChg chg="add del mod">
          <ac:chgData name="Hatice Polat" userId="d1531ad8-b03b-4075-8b2b-37a510b208b8" providerId="ADAL" clId="{9DC524BB-F72B-4457-A3F1-2B866BE5605F}" dt="2022-04-25T12:59:19.876" v="13619" actId="478"/>
          <ac:picMkLst>
            <pc:docMk/>
            <pc:sldMk cId="1021249562" sldId="457"/>
            <ac:picMk id="5" creationId="{E7CC456F-76CD-4F15-8844-BA3D12315AF8}"/>
          </ac:picMkLst>
        </pc:picChg>
        <pc:picChg chg="add del mod">
          <ac:chgData name="Hatice Polat" userId="d1531ad8-b03b-4075-8b2b-37a510b208b8" providerId="ADAL" clId="{9DC524BB-F72B-4457-A3F1-2B866BE5605F}" dt="2022-04-25T12:59:06.517" v="13618" actId="931"/>
          <ac:picMkLst>
            <pc:docMk/>
            <pc:sldMk cId="1021249562" sldId="457"/>
            <ac:picMk id="7" creationId="{3490231D-7BAA-401B-8D6D-22FBA4599150}"/>
          </ac:picMkLst>
        </pc:picChg>
        <pc:picChg chg="add del mod">
          <ac:chgData name="Hatice Polat" userId="d1531ad8-b03b-4075-8b2b-37a510b208b8" providerId="ADAL" clId="{9DC524BB-F72B-4457-A3F1-2B866BE5605F}" dt="2022-04-25T12:59:44.801" v="13621" actId="931"/>
          <ac:picMkLst>
            <pc:docMk/>
            <pc:sldMk cId="1021249562" sldId="457"/>
            <ac:picMk id="9" creationId="{304B2F5C-C43E-4B41-B3B3-E5A5AE7F37B0}"/>
          </ac:picMkLst>
        </pc:picChg>
        <pc:picChg chg="add del mod">
          <ac:chgData name="Hatice Polat" userId="d1531ad8-b03b-4075-8b2b-37a510b208b8" providerId="ADAL" clId="{9DC524BB-F72B-4457-A3F1-2B866BE5605F}" dt="2022-04-25T12:59:44.801" v="13621" actId="931"/>
          <ac:picMkLst>
            <pc:docMk/>
            <pc:sldMk cId="1021249562" sldId="457"/>
            <ac:picMk id="11" creationId="{5CE9A72A-5C5C-4A36-A777-D7AF2DE695D3}"/>
          </ac:picMkLst>
        </pc:picChg>
        <pc:picChg chg="add mod">
          <ac:chgData name="Hatice Polat" userId="d1531ad8-b03b-4075-8b2b-37a510b208b8" providerId="ADAL" clId="{9DC524BB-F72B-4457-A3F1-2B866BE5605F}" dt="2022-04-25T13:00:13.770" v="13627" actId="1076"/>
          <ac:picMkLst>
            <pc:docMk/>
            <pc:sldMk cId="1021249562" sldId="457"/>
            <ac:picMk id="13" creationId="{71192842-62F7-4F4F-A575-6F2B873AC90F}"/>
          </ac:picMkLst>
        </pc:picChg>
      </pc:sldChg>
      <pc:sldChg chg="new del">
        <pc:chgData name="Hatice Polat" userId="d1531ad8-b03b-4075-8b2b-37a510b208b8" providerId="ADAL" clId="{9DC524BB-F72B-4457-A3F1-2B866BE5605F}" dt="2022-04-25T11:53:21.235" v="11712" actId="47"/>
        <pc:sldMkLst>
          <pc:docMk/>
          <pc:sldMk cId="1317521781" sldId="458"/>
        </pc:sldMkLst>
      </pc:sldChg>
      <pc:sldChg chg="new del">
        <pc:chgData name="Hatice Polat" userId="d1531ad8-b03b-4075-8b2b-37a510b208b8" providerId="ADAL" clId="{9DC524BB-F72B-4457-A3F1-2B866BE5605F}" dt="2022-04-25T12:11:29.024" v="12273" actId="47"/>
        <pc:sldMkLst>
          <pc:docMk/>
          <pc:sldMk cId="1416982559" sldId="459"/>
        </pc:sldMkLst>
      </pc:sldChg>
      <pc:sldChg chg="modSp add mod delCm">
        <pc:chgData name="Hatice Polat" userId="d1531ad8-b03b-4075-8b2b-37a510b208b8" providerId="ADAL" clId="{9DC524BB-F72B-4457-A3F1-2B866BE5605F}" dt="2022-04-25T13:48:32.363" v="14341"/>
        <pc:sldMkLst>
          <pc:docMk/>
          <pc:sldMk cId="31039925" sldId="460"/>
        </pc:sldMkLst>
        <pc:spChg chg="mod">
          <ac:chgData name="Hatice Polat" userId="d1531ad8-b03b-4075-8b2b-37a510b208b8" providerId="ADAL" clId="{9DC524BB-F72B-4457-A3F1-2B866BE5605F}" dt="2022-04-25T12:18:58.718" v="12429"/>
          <ac:spMkLst>
            <pc:docMk/>
            <pc:sldMk cId="31039925" sldId="460"/>
            <ac:spMk id="3" creationId="{856F328A-90C9-4C14-9772-D7C68FEBFF54}"/>
          </ac:spMkLst>
        </pc:spChg>
      </pc:sldChg>
      <pc:sldChg chg="modSp add mod delCm">
        <pc:chgData name="Hatice Polat" userId="d1531ad8-b03b-4075-8b2b-37a510b208b8" providerId="ADAL" clId="{9DC524BB-F72B-4457-A3F1-2B866BE5605F}" dt="2022-04-25T13:48:37.022" v="14342"/>
        <pc:sldMkLst>
          <pc:docMk/>
          <pc:sldMk cId="875994096" sldId="461"/>
        </pc:sldMkLst>
        <pc:spChg chg="mod">
          <ac:chgData name="Hatice Polat" userId="d1531ad8-b03b-4075-8b2b-37a510b208b8" providerId="ADAL" clId="{9DC524BB-F72B-4457-A3F1-2B866BE5605F}" dt="2022-04-25T12:18:58.718" v="12429"/>
          <ac:spMkLst>
            <pc:docMk/>
            <pc:sldMk cId="875994096" sldId="461"/>
            <ac:spMk id="3" creationId="{856F328A-90C9-4C14-9772-D7C68FEBFF54}"/>
          </ac:spMkLst>
        </pc:spChg>
      </pc:sldChg>
      <pc:sldChg chg="modSp add mod delCm">
        <pc:chgData name="Hatice Polat" userId="d1531ad8-b03b-4075-8b2b-37a510b208b8" providerId="ADAL" clId="{9DC524BB-F72B-4457-A3F1-2B866BE5605F}" dt="2022-04-25T13:48:46.475" v="14343"/>
        <pc:sldMkLst>
          <pc:docMk/>
          <pc:sldMk cId="3887666379" sldId="462"/>
        </pc:sldMkLst>
        <pc:spChg chg="mod">
          <ac:chgData name="Hatice Polat" userId="d1531ad8-b03b-4075-8b2b-37a510b208b8" providerId="ADAL" clId="{9DC524BB-F72B-4457-A3F1-2B866BE5605F}" dt="2022-04-25T12:18:58.718" v="12429"/>
          <ac:spMkLst>
            <pc:docMk/>
            <pc:sldMk cId="3887666379" sldId="462"/>
            <ac:spMk id="3" creationId="{856F328A-90C9-4C14-9772-D7C68FEBFF54}"/>
          </ac:spMkLst>
        </pc:spChg>
      </pc:sldChg>
      <pc:sldChg chg="modSp add mod delCm">
        <pc:chgData name="Hatice Polat" userId="d1531ad8-b03b-4075-8b2b-37a510b208b8" providerId="ADAL" clId="{9DC524BB-F72B-4457-A3F1-2B866BE5605F}" dt="2022-04-25T13:48:51.059" v="14344"/>
        <pc:sldMkLst>
          <pc:docMk/>
          <pc:sldMk cId="1905544444" sldId="463"/>
        </pc:sldMkLst>
        <pc:spChg chg="mod">
          <ac:chgData name="Hatice Polat" userId="d1531ad8-b03b-4075-8b2b-37a510b208b8" providerId="ADAL" clId="{9DC524BB-F72B-4457-A3F1-2B866BE5605F}" dt="2022-04-25T12:18:58.718" v="12429"/>
          <ac:spMkLst>
            <pc:docMk/>
            <pc:sldMk cId="1905544444" sldId="463"/>
            <ac:spMk id="3" creationId="{856F328A-90C9-4C14-9772-D7C68FEBFF54}"/>
          </ac:spMkLst>
        </pc:spChg>
      </pc:sldChg>
      <pc:sldChg chg="modSp add mod delCm">
        <pc:chgData name="Hatice Polat" userId="d1531ad8-b03b-4075-8b2b-37a510b208b8" providerId="ADAL" clId="{9DC524BB-F72B-4457-A3F1-2B866BE5605F}" dt="2022-04-25T13:48:55.492" v="14345"/>
        <pc:sldMkLst>
          <pc:docMk/>
          <pc:sldMk cId="3189834689" sldId="464"/>
        </pc:sldMkLst>
        <pc:spChg chg="mod">
          <ac:chgData name="Hatice Polat" userId="d1531ad8-b03b-4075-8b2b-37a510b208b8" providerId="ADAL" clId="{9DC524BB-F72B-4457-A3F1-2B866BE5605F}" dt="2022-04-25T12:18:58.718" v="12429"/>
          <ac:spMkLst>
            <pc:docMk/>
            <pc:sldMk cId="3189834689" sldId="464"/>
            <ac:spMk id="3" creationId="{856F328A-90C9-4C14-9772-D7C68FEBFF54}"/>
          </ac:spMkLst>
        </pc:spChg>
      </pc:sldChg>
      <pc:sldChg chg="modSp add mod ord">
        <pc:chgData name="Hatice Polat" userId="d1531ad8-b03b-4075-8b2b-37a510b208b8" providerId="ADAL" clId="{9DC524BB-F72B-4457-A3F1-2B866BE5605F}" dt="2022-04-25T12:18:58.718" v="12429"/>
        <pc:sldMkLst>
          <pc:docMk/>
          <pc:sldMk cId="564560813" sldId="465"/>
        </pc:sldMkLst>
        <pc:spChg chg="mod">
          <ac:chgData name="Hatice Polat" userId="d1531ad8-b03b-4075-8b2b-37a510b208b8" providerId="ADAL" clId="{9DC524BB-F72B-4457-A3F1-2B866BE5605F}" dt="2022-04-25T12:18:58.718" v="12429"/>
          <ac:spMkLst>
            <pc:docMk/>
            <pc:sldMk cId="564560813" sldId="465"/>
            <ac:spMk id="3" creationId="{856F328A-90C9-4C14-9772-D7C68FEBFF54}"/>
          </ac:spMkLst>
        </pc:spChg>
      </pc:sldChg>
      <pc:sldChg chg="modSp add mod">
        <pc:chgData name="Hatice Polat" userId="d1531ad8-b03b-4075-8b2b-37a510b208b8" providerId="ADAL" clId="{9DC524BB-F72B-4457-A3F1-2B866BE5605F}" dt="2022-04-25T12:18:58.718" v="12429"/>
        <pc:sldMkLst>
          <pc:docMk/>
          <pc:sldMk cId="2377456830" sldId="466"/>
        </pc:sldMkLst>
        <pc:spChg chg="mod">
          <ac:chgData name="Hatice Polat" userId="d1531ad8-b03b-4075-8b2b-37a510b208b8" providerId="ADAL" clId="{9DC524BB-F72B-4457-A3F1-2B866BE5605F}" dt="2022-04-25T12:18:58.718" v="12429"/>
          <ac:spMkLst>
            <pc:docMk/>
            <pc:sldMk cId="2377456830" sldId="466"/>
            <ac:spMk id="3" creationId="{856F328A-90C9-4C14-9772-D7C68FEBFF54}"/>
          </ac:spMkLst>
        </pc:spChg>
      </pc:sldChg>
      <pc:sldChg chg="modSp add mod">
        <pc:chgData name="Hatice Polat" userId="d1531ad8-b03b-4075-8b2b-37a510b208b8" providerId="ADAL" clId="{9DC524BB-F72B-4457-A3F1-2B866BE5605F}" dt="2022-04-25T12:18:58.718" v="12429"/>
        <pc:sldMkLst>
          <pc:docMk/>
          <pc:sldMk cId="2947477578" sldId="467"/>
        </pc:sldMkLst>
        <pc:spChg chg="mod">
          <ac:chgData name="Hatice Polat" userId="d1531ad8-b03b-4075-8b2b-37a510b208b8" providerId="ADAL" clId="{9DC524BB-F72B-4457-A3F1-2B866BE5605F}" dt="2022-04-25T12:18:58.718" v="12429"/>
          <ac:spMkLst>
            <pc:docMk/>
            <pc:sldMk cId="2947477578" sldId="467"/>
            <ac:spMk id="3" creationId="{856F328A-90C9-4C14-9772-D7C68FEBFF54}"/>
          </ac:spMkLst>
        </pc:spChg>
      </pc:sldChg>
      <pc:sldChg chg="modSp add mod delCm">
        <pc:chgData name="Hatice Polat" userId="d1531ad8-b03b-4075-8b2b-37a510b208b8" providerId="ADAL" clId="{9DC524BB-F72B-4457-A3F1-2B866BE5605F}" dt="2022-04-25T13:51:26.621" v="14360"/>
        <pc:sldMkLst>
          <pc:docMk/>
          <pc:sldMk cId="2274976594" sldId="468"/>
        </pc:sldMkLst>
        <pc:spChg chg="mod">
          <ac:chgData name="Hatice Polat" userId="d1531ad8-b03b-4075-8b2b-37a510b208b8" providerId="ADAL" clId="{9DC524BB-F72B-4457-A3F1-2B866BE5605F}" dt="2022-04-25T12:18:58.718" v="12429"/>
          <ac:spMkLst>
            <pc:docMk/>
            <pc:sldMk cId="2274976594" sldId="468"/>
            <ac:spMk id="3" creationId="{856F328A-90C9-4C14-9772-D7C68FEBFF54}"/>
          </ac:spMkLst>
        </pc:spChg>
      </pc:sldChg>
      <pc:sldChg chg="modSp add mod ord delCm">
        <pc:chgData name="Hatice Polat" userId="d1531ad8-b03b-4075-8b2b-37a510b208b8" providerId="ADAL" clId="{9DC524BB-F72B-4457-A3F1-2B866BE5605F}" dt="2022-04-25T13:51:20.424" v="14359"/>
        <pc:sldMkLst>
          <pc:docMk/>
          <pc:sldMk cId="2871641527" sldId="469"/>
        </pc:sldMkLst>
        <pc:spChg chg="mod">
          <ac:chgData name="Hatice Polat" userId="d1531ad8-b03b-4075-8b2b-37a510b208b8" providerId="ADAL" clId="{9DC524BB-F72B-4457-A3F1-2B866BE5605F}" dt="2022-04-25T12:18:58.718" v="12429"/>
          <ac:spMkLst>
            <pc:docMk/>
            <pc:sldMk cId="2871641527" sldId="469"/>
            <ac:spMk id="3" creationId="{856F328A-90C9-4C14-9772-D7C68FEBFF54}"/>
          </ac:spMkLst>
        </pc:spChg>
      </pc:sldChg>
      <pc:sldChg chg="modSp new del mod">
        <pc:chgData name="Hatice Polat" userId="d1531ad8-b03b-4075-8b2b-37a510b208b8" providerId="ADAL" clId="{9DC524BB-F72B-4457-A3F1-2B866BE5605F}" dt="2022-04-25T10:47:40.415" v="10051" actId="47"/>
        <pc:sldMkLst>
          <pc:docMk/>
          <pc:sldMk cId="3011567302" sldId="470"/>
        </pc:sldMkLst>
        <pc:spChg chg="mod">
          <ac:chgData name="Hatice Polat" userId="d1531ad8-b03b-4075-8b2b-37a510b208b8" providerId="ADAL" clId="{9DC524BB-F72B-4457-A3F1-2B866BE5605F}" dt="2022-04-25T10:46:08.874" v="10038" actId="20577"/>
          <ac:spMkLst>
            <pc:docMk/>
            <pc:sldMk cId="3011567302" sldId="470"/>
            <ac:spMk id="2" creationId="{DE37895B-BBD7-4C05-B977-29EBEFEEED88}"/>
          </ac:spMkLst>
        </pc:spChg>
        <pc:spChg chg="mod">
          <ac:chgData name="Hatice Polat" userId="d1531ad8-b03b-4075-8b2b-37a510b208b8" providerId="ADAL" clId="{9DC524BB-F72B-4457-A3F1-2B866BE5605F}" dt="2022-04-25T10:47:27.244" v="10045" actId="21"/>
          <ac:spMkLst>
            <pc:docMk/>
            <pc:sldMk cId="3011567302" sldId="470"/>
            <ac:spMk id="3" creationId="{8F913291-4FD4-46FE-8011-CBF441A8A3E6}"/>
          </ac:spMkLst>
        </pc:spChg>
      </pc:sldChg>
      <pc:sldChg chg="modSp new mod modNotesTx">
        <pc:chgData name="Hatice Polat" userId="d1531ad8-b03b-4075-8b2b-37a510b208b8" providerId="ADAL" clId="{9DC524BB-F72B-4457-A3F1-2B866BE5605F}" dt="2022-04-25T13:16:41.489" v="14011" actId="20577"/>
        <pc:sldMkLst>
          <pc:docMk/>
          <pc:sldMk cId="3791407393" sldId="470"/>
        </pc:sldMkLst>
        <pc:spChg chg="mod">
          <ac:chgData name="Hatice Polat" userId="d1531ad8-b03b-4075-8b2b-37a510b208b8" providerId="ADAL" clId="{9DC524BB-F72B-4457-A3F1-2B866BE5605F}" dt="2022-04-25T12:21:37.395" v="12555" actId="20577"/>
          <ac:spMkLst>
            <pc:docMk/>
            <pc:sldMk cId="3791407393" sldId="470"/>
            <ac:spMk id="2" creationId="{4AEDACFE-11FC-4E3A-86DC-D12A19023543}"/>
          </ac:spMkLst>
        </pc:spChg>
        <pc:spChg chg="mod">
          <ac:chgData name="Hatice Polat" userId="d1531ad8-b03b-4075-8b2b-37a510b208b8" providerId="ADAL" clId="{9DC524BB-F72B-4457-A3F1-2B866BE5605F}" dt="2022-04-25T13:16:41.489" v="14011" actId="20577"/>
          <ac:spMkLst>
            <pc:docMk/>
            <pc:sldMk cId="3791407393" sldId="470"/>
            <ac:spMk id="3" creationId="{492664BD-5534-4534-874F-B8F142E3BFB9}"/>
          </ac:spMkLst>
        </pc:spChg>
      </pc:sldChg>
      <pc:sldMasterChg chg="delSldLayout">
        <pc:chgData name="Hatice Polat" userId="d1531ad8-b03b-4075-8b2b-37a510b208b8" providerId="ADAL" clId="{9DC524BB-F72B-4457-A3F1-2B866BE5605F}" dt="2022-04-25T09:38:20.121" v="9251" actId="47"/>
        <pc:sldMasterMkLst>
          <pc:docMk/>
          <pc:sldMasterMk cId="9696995" sldId="2147483661"/>
        </pc:sldMasterMkLst>
        <pc:sldLayoutChg chg="del">
          <pc:chgData name="Hatice Polat" userId="d1531ad8-b03b-4075-8b2b-37a510b208b8" providerId="ADAL" clId="{9DC524BB-F72B-4457-A3F1-2B866BE5605F}" dt="2022-04-25T09:38:20.121" v="9251" actId="47"/>
          <pc:sldLayoutMkLst>
            <pc:docMk/>
            <pc:sldMasterMk cId="9696995" sldId="2147483661"/>
            <pc:sldLayoutMk cId="2226919640" sldId="2147483665"/>
          </pc:sldLayoutMkLst>
        </pc:sldLayoutChg>
      </pc:sldMasterChg>
    </pc:docChg>
  </pc:docChgLst>
  <pc:docChgLst>
    <pc:chgData name="Hatice Polat" userId="d1531ad8-b03b-4075-8b2b-37a510b208b8" providerId="ADAL" clId="{1BB513BA-481A-4660-9B38-0E4681430C6E}"/>
    <pc:docChg chg="undo custSel addSld modSld">
      <pc:chgData name="Hatice Polat" userId="d1531ad8-b03b-4075-8b2b-37a510b208b8" providerId="ADAL" clId="{1BB513BA-481A-4660-9B38-0E4681430C6E}" dt="2021-11-22T11:13:07.850" v="2120" actId="14100"/>
      <pc:docMkLst>
        <pc:docMk/>
      </pc:docMkLst>
      <pc:sldChg chg="addSp delSp modSp mod modAnim modNotesTx">
        <pc:chgData name="Hatice Polat" userId="d1531ad8-b03b-4075-8b2b-37a510b208b8" providerId="ADAL" clId="{1BB513BA-481A-4660-9B38-0E4681430C6E}" dt="2021-11-22T10:36:05.833" v="1414" actId="20577"/>
        <pc:sldMkLst>
          <pc:docMk/>
          <pc:sldMk cId="2932697048" sldId="285"/>
        </pc:sldMkLst>
        <pc:spChg chg="mod">
          <ac:chgData name="Hatice Polat" userId="d1531ad8-b03b-4075-8b2b-37a510b208b8" providerId="ADAL" clId="{1BB513BA-481A-4660-9B38-0E4681430C6E}" dt="2021-11-22T08:02:45.677" v="115" actId="1035"/>
          <ac:spMkLst>
            <pc:docMk/>
            <pc:sldMk cId="2932697048" sldId="285"/>
            <ac:spMk id="9" creationId="{F0B7ECDB-9941-4D45-BFA5-404DB9B5A9C5}"/>
          </ac:spMkLst>
        </pc:spChg>
        <pc:spChg chg="mod">
          <ac:chgData name="Hatice Polat" userId="d1531ad8-b03b-4075-8b2b-37a510b208b8" providerId="ADAL" clId="{1BB513BA-481A-4660-9B38-0E4681430C6E}" dt="2021-11-22T08:05:30.997" v="177" actId="1076"/>
          <ac:spMkLst>
            <pc:docMk/>
            <pc:sldMk cId="2932697048" sldId="285"/>
            <ac:spMk id="13" creationId="{8611AD0B-0CFF-4D4F-953C-77606D1F11EB}"/>
          </ac:spMkLst>
        </pc:spChg>
        <pc:spChg chg="mod">
          <ac:chgData name="Hatice Polat" userId="d1531ad8-b03b-4075-8b2b-37a510b208b8" providerId="ADAL" clId="{1BB513BA-481A-4660-9B38-0E4681430C6E}" dt="2021-11-22T08:48:27.334" v="401" actId="207"/>
          <ac:spMkLst>
            <pc:docMk/>
            <pc:sldMk cId="2932697048" sldId="285"/>
            <ac:spMk id="14" creationId="{A666B403-B910-4FB3-911C-6AE2DA44B463}"/>
          </ac:spMkLst>
        </pc:spChg>
        <pc:spChg chg="mod">
          <ac:chgData name="Hatice Polat" userId="d1531ad8-b03b-4075-8b2b-37a510b208b8" providerId="ADAL" clId="{1BB513BA-481A-4660-9B38-0E4681430C6E}" dt="2021-11-22T08:25:18.399" v="246" actId="207"/>
          <ac:spMkLst>
            <pc:docMk/>
            <pc:sldMk cId="2932697048" sldId="285"/>
            <ac:spMk id="15" creationId="{4E86A2BF-BE2F-4157-A086-92FF34C0380B}"/>
          </ac:spMkLst>
        </pc:spChg>
        <pc:spChg chg="del mod">
          <ac:chgData name="Hatice Polat" userId="d1531ad8-b03b-4075-8b2b-37a510b208b8" providerId="ADAL" clId="{1BB513BA-481A-4660-9B38-0E4681430C6E}" dt="2021-11-22T08:12:30.074" v="205" actId="478"/>
          <ac:spMkLst>
            <pc:docMk/>
            <pc:sldMk cId="2932697048" sldId="285"/>
            <ac:spMk id="16" creationId="{2021EEEB-7DB9-4F00-8E00-DE4EB12781BB}"/>
          </ac:spMkLst>
        </pc:spChg>
        <pc:spChg chg="add mod">
          <ac:chgData name="Hatice Polat" userId="d1531ad8-b03b-4075-8b2b-37a510b208b8" providerId="ADAL" clId="{1BB513BA-481A-4660-9B38-0E4681430C6E}" dt="2021-11-22T08:03:30.914" v="160" actId="20577"/>
          <ac:spMkLst>
            <pc:docMk/>
            <pc:sldMk cId="2932697048" sldId="285"/>
            <ac:spMk id="18" creationId="{D862B755-B2E9-400D-B964-DEB85A351B48}"/>
          </ac:spMkLst>
        </pc:spChg>
        <pc:spChg chg="add mod">
          <ac:chgData name="Hatice Polat" userId="d1531ad8-b03b-4075-8b2b-37a510b208b8" providerId="ADAL" clId="{1BB513BA-481A-4660-9B38-0E4681430C6E}" dt="2021-11-22T08:01:17.267" v="68" actId="14100"/>
          <ac:spMkLst>
            <pc:docMk/>
            <pc:sldMk cId="2932697048" sldId="285"/>
            <ac:spMk id="19" creationId="{D6F16E21-3A1A-474F-A0A1-7B4641FF14C1}"/>
          </ac:spMkLst>
        </pc:spChg>
        <pc:spChg chg="add mod">
          <ac:chgData name="Hatice Polat" userId="d1531ad8-b03b-4075-8b2b-37a510b208b8" providerId="ADAL" clId="{1BB513BA-481A-4660-9B38-0E4681430C6E}" dt="2021-11-22T10:29:45.862" v="1307" actId="14100"/>
          <ac:spMkLst>
            <pc:docMk/>
            <pc:sldMk cId="2932697048" sldId="285"/>
            <ac:spMk id="20" creationId="{20414D2A-B493-4377-9137-9EC31154CB3A}"/>
          </ac:spMkLst>
        </pc:spChg>
        <pc:spChg chg="add mod">
          <ac:chgData name="Hatice Polat" userId="d1531ad8-b03b-4075-8b2b-37a510b208b8" providerId="ADAL" clId="{1BB513BA-481A-4660-9B38-0E4681430C6E}" dt="2021-11-22T08:25:09.988" v="245" actId="207"/>
          <ac:spMkLst>
            <pc:docMk/>
            <pc:sldMk cId="2932697048" sldId="285"/>
            <ac:spMk id="21" creationId="{2DB3195B-5216-4B15-9DA0-72EF9F3F76AA}"/>
          </ac:spMkLst>
        </pc:spChg>
        <pc:spChg chg="add mod">
          <ac:chgData name="Hatice Polat" userId="d1531ad8-b03b-4075-8b2b-37a510b208b8" providerId="ADAL" clId="{1BB513BA-481A-4660-9B38-0E4681430C6E}" dt="2021-11-22T08:25:26.476" v="247" actId="207"/>
          <ac:spMkLst>
            <pc:docMk/>
            <pc:sldMk cId="2932697048" sldId="285"/>
            <ac:spMk id="22" creationId="{BC6C7767-6A1B-4F56-8F42-81A172BA4303}"/>
          </ac:spMkLst>
        </pc:spChg>
        <pc:spChg chg="add mod">
          <ac:chgData name="Hatice Polat" userId="d1531ad8-b03b-4075-8b2b-37a510b208b8" providerId="ADAL" clId="{1BB513BA-481A-4660-9B38-0E4681430C6E}" dt="2021-11-22T10:25:00.617" v="1213" actId="20577"/>
          <ac:spMkLst>
            <pc:docMk/>
            <pc:sldMk cId="2932697048" sldId="285"/>
            <ac:spMk id="23" creationId="{C16AF949-524F-4147-860F-30D574892AC8}"/>
          </ac:spMkLst>
        </pc:spChg>
      </pc:sldChg>
      <pc:sldChg chg="addSp delSp modSp add mod modAnim modNotesTx">
        <pc:chgData name="Hatice Polat" userId="d1531ad8-b03b-4075-8b2b-37a510b208b8" providerId="ADAL" clId="{1BB513BA-481A-4660-9B38-0E4681430C6E}" dt="2021-11-22T10:39:14.861" v="1559" actId="20577"/>
        <pc:sldMkLst>
          <pc:docMk/>
          <pc:sldMk cId="3906785567" sldId="288"/>
        </pc:sldMkLst>
        <pc:spChg chg="add del mod">
          <ac:chgData name="Hatice Polat" userId="d1531ad8-b03b-4075-8b2b-37a510b208b8" providerId="ADAL" clId="{1BB513BA-481A-4660-9B38-0E4681430C6E}" dt="2021-11-22T08:17:28.947" v="217" actId="11529"/>
          <ac:spMkLst>
            <pc:docMk/>
            <pc:sldMk cId="3906785567" sldId="288"/>
            <ac:spMk id="3" creationId="{4D6019CB-98AC-44BA-9958-66474144525A}"/>
          </ac:spMkLst>
        </pc:spChg>
        <pc:spChg chg="mod">
          <ac:chgData name="Hatice Polat" userId="d1531ad8-b03b-4075-8b2b-37a510b208b8" providerId="ADAL" clId="{1BB513BA-481A-4660-9B38-0E4681430C6E}" dt="2021-11-22T08:24:08.678" v="241" actId="1076"/>
          <ac:spMkLst>
            <pc:docMk/>
            <pc:sldMk cId="3906785567" sldId="288"/>
            <ac:spMk id="9" creationId="{F0B7ECDB-9941-4D45-BFA5-404DB9B5A9C5}"/>
          </ac:spMkLst>
        </pc:spChg>
        <pc:spChg chg="add mod">
          <ac:chgData name="Hatice Polat" userId="d1531ad8-b03b-4075-8b2b-37a510b208b8" providerId="ADAL" clId="{1BB513BA-481A-4660-9B38-0E4681430C6E}" dt="2021-11-22T10:20:47.396" v="1008" actId="113"/>
          <ac:spMkLst>
            <pc:docMk/>
            <pc:sldMk cId="3906785567" sldId="288"/>
            <ac:spMk id="11" creationId="{D03428E4-F0DE-4E57-BE31-53D6AA9B90B4}"/>
          </ac:spMkLst>
        </pc:spChg>
        <pc:spChg chg="mod">
          <ac:chgData name="Hatice Polat" userId="d1531ad8-b03b-4075-8b2b-37a510b208b8" providerId="ADAL" clId="{1BB513BA-481A-4660-9B38-0E4681430C6E}" dt="2021-11-22T08:45:33.324" v="391" actId="1076"/>
          <ac:spMkLst>
            <pc:docMk/>
            <pc:sldMk cId="3906785567" sldId="288"/>
            <ac:spMk id="13" creationId="{8611AD0B-0CFF-4D4F-953C-77606D1F11EB}"/>
          </ac:spMkLst>
        </pc:spChg>
        <pc:spChg chg="mod">
          <ac:chgData name="Hatice Polat" userId="d1531ad8-b03b-4075-8b2b-37a510b208b8" providerId="ADAL" clId="{1BB513BA-481A-4660-9B38-0E4681430C6E}" dt="2021-11-22T08:24:34.282" v="244" actId="207"/>
          <ac:spMkLst>
            <pc:docMk/>
            <pc:sldMk cId="3906785567" sldId="288"/>
            <ac:spMk id="14" creationId="{A666B403-B910-4FB3-911C-6AE2DA44B463}"/>
          </ac:spMkLst>
        </pc:spChg>
        <pc:spChg chg="mod">
          <ac:chgData name="Hatice Polat" userId="d1531ad8-b03b-4075-8b2b-37a510b208b8" providerId="ADAL" clId="{1BB513BA-481A-4660-9B38-0E4681430C6E}" dt="2021-11-22T08:48:56.151" v="402" actId="207"/>
          <ac:spMkLst>
            <pc:docMk/>
            <pc:sldMk cId="3906785567" sldId="288"/>
            <ac:spMk id="15" creationId="{4E86A2BF-BE2F-4157-A086-92FF34C0380B}"/>
          </ac:spMkLst>
        </pc:spChg>
        <pc:spChg chg="mod">
          <ac:chgData name="Hatice Polat" userId="d1531ad8-b03b-4075-8b2b-37a510b208b8" providerId="ADAL" clId="{1BB513BA-481A-4660-9B38-0E4681430C6E}" dt="2021-11-22T08:17:46.109" v="219" actId="1076"/>
          <ac:spMkLst>
            <pc:docMk/>
            <pc:sldMk cId="3906785567" sldId="288"/>
            <ac:spMk id="16" creationId="{2021EEEB-7DB9-4F00-8E00-DE4EB12781BB}"/>
          </ac:spMkLst>
        </pc:spChg>
        <pc:spChg chg="mod">
          <ac:chgData name="Hatice Polat" userId="d1531ad8-b03b-4075-8b2b-37a510b208b8" providerId="ADAL" clId="{1BB513BA-481A-4660-9B38-0E4681430C6E}" dt="2021-11-22T10:23:19.771" v="1127" actId="20577"/>
          <ac:spMkLst>
            <pc:docMk/>
            <pc:sldMk cId="3906785567" sldId="288"/>
            <ac:spMk id="17" creationId="{D15F8F17-D3C0-4117-8A8D-17227EF484C8}"/>
          </ac:spMkLst>
        </pc:spChg>
        <pc:spChg chg="mod">
          <ac:chgData name="Hatice Polat" userId="d1531ad8-b03b-4075-8b2b-37a510b208b8" providerId="ADAL" clId="{1BB513BA-481A-4660-9B38-0E4681430C6E}" dt="2021-11-22T10:31:51.004" v="1353" actId="20577"/>
          <ac:spMkLst>
            <pc:docMk/>
            <pc:sldMk cId="3906785567" sldId="288"/>
            <ac:spMk id="20" creationId="{20414D2A-B493-4377-9137-9EC31154CB3A}"/>
          </ac:spMkLst>
        </pc:spChg>
        <pc:spChg chg="del">
          <ac:chgData name="Hatice Polat" userId="d1531ad8-b03b-4075-8b2b-37a510b208b8" providerId="ADAL" clId="{1BB513BA-481A-4660-9B38-0E4681430C6E}" dt="2021-11-22T08:25:40.494" v="248" actId="478"/>
          <ac:spMkLst>
            <pc:docMk/>
            <pc:sldMk cId="3906785567" sldId="288"/>
            <ac:spMk id="21" creationId="{2DB3195B-5216-4B15-9DA0-72EF9F3F76AA}"/>
          </ac:spMkLst>
        </pc:spChg>
        <pc:spChg chg="del">
          <ac:chgData name="Hatice Polat" userId="d1531ad8-b03b-4075-8b2b-37a510b208b8" providerId="ADAL" clId="{1BB513BA-481A-4660-9B38-0E4681430C6E}" dt="2021-11-22T08:25:45.151" v="249" actId="478"/>
          <ac:spMkLst>
            <pc:docMk/>
            <pc:sldMk cId="3906785567" sldId="288"/>
            <ac:spMk id="22" creationId="{BC6C7767-6A1B-4F56-8F42-81A172BA4303}"/>
          </ac:spMkLst>
        </pc:spChg>
        <pc:spChg chg="add mod">
          <ac:chgData name="Hatice Polat" userId="d1531ad8-b03b-4075-8b2b-37a510b208b8" providerId="ADAL" clId="{1BB513BA-481A-4660-9B38-0E4681430C6E}" dt="2021-11-22T10:25:08.580" v="1217" actId="14100"/>
          <ac:spMkLst>
            <pc:docMk/>
            <pc:sldMk cId="3906785567" sldId="288"/>
            <ac:spMk id="23" creationId="{613715EE-982A-47E1-8395-A48211555AE7}"/>
          </ac:spMkLst>
        </pc:spChg>
        <pc:picChg chg="add mod">
          <ac:chgData name="Hatice Polat" userId="d1531ad8-b03b-4075-8b2b-37a510b208b8" providerId="ADAL" clId="{1BB513BA-481A-4660-9B38-0E4681430C6E}" dt="2021-11-22T08:54:43.771" v="431" actId="1076"/>
          <ac:picMkLst>
            <pc:docMk/>
            <pc:sldMk cId="3906785567" sldId="288"/>
            <ac:picMk id="10" creationId="{7F97516C-5DDE-412A-BFB3-63F3BD53C733}"/>
          </ac:picMkLst>
        </pc:picChg>
      </pc:sldChg>
      <pc:sldChg chg="addSp delSp modSp add mod delAnim modAnim modNotesTx">
        <pc:chgData name="Hatice Polat" userId="d1531ad8-b03b-4075-8b2b-37a510b208b8" providerId="ADAL" clId="{1BB513BA-481A-4660-9B38-0E4681430C6E}" dt="2021-11-22T10:42:59.123" v="1703" actId="20577"/>
        <pc:sldMkLst>
          <pc:docMk/>
          <pc:sldMk cId="4061461171" sldId="289"/>
        </pc:sldMkLst>
        <pc:spChg chg="mod">
          <ac:chgData name="Hatice Polat" userId="d1531ad8-b03b-4075-8b2b-37a510b208b8" providerId="ADAL" clId="{1BB513BA-481A-4660-9B38-0E4681430C6E}" dt="2021-11-22T08:34:03.669" v="316" actId="1076"/>
          <ac:spMkLst>
            <pc:docMk/>
            <pc:sldMk cId="4061461171" sldId="289"/>
            <ac:spMk id="8" creationId="{43055BD6-36C8-4B1D-B472-19F234B6EF6E}"/>
          </ac:spMkLst>
        </pc:spChg>
        <pc:spChg chg="mod ord">
          <ac:chgData name="Hatice Polat" userId="d1531ad8-b03b-4075-8b2b-37a510b208b8" providerId="ADAL" clId="{1BB513BA-481A-4660-9B38-0E4681430C6E}" dt="2021-11-22T08:41:44.007" v="369" actId="1076"/>
          <ac:spMkLst>
            <pc:docMk/>
            <pc:sldMk cId="4061461171" sldId="289"/>
            <ac:spMk id="9" creationId="{F0B7ECDB-9941-4D45-BFA5-404DB9B5A9C5}"/>
          </ac:spMkLst>
        </pc:spChg>
        <pc:spChg chg="mod">
          <ac:chgData name="Hatice Polat" userId="d1531ad8-b03b-4075-8b2b-37a510b208b8" providerId="ADAL" clId="{1BB513BA-481A-4660-9B38-0E4681430C6E}" dt="2021-11-22T08:34:03.669" v="316" actId="1076"/>
          <ac:spMkLst>
            <pc:docMk/>
            <pc:sldMk cId="4061461171" sldId="289"/>
            <ac:spMk id="13" creationId="{8611AD0B-0CFF-4D4F-953C-77606D1F11EB}"/>
          </ac:spMkLst>
        </pc:spChg>
        <pc:spChg chg="mod ord">
          <ac:chgData name="Hatice Polat" userId="d1531ad8-b03b-4075-8b2b-37a510b208b8" providerId="ADAL" clId="{1BB513BA-481A-4660-9B38-0E4681430C6E}" dt="2021-11-22T08:41:44.007" v="369" actId="1076"/>
          <ac:spMkLst>
            <pc:docMk/>
            <pc:sldMk cId="4061461171" sldId="289"/>
            <ac:spMk id="14" creationId="{A666B403-B910-4FB3-911C-6AE2DA44B463}"/>
          </ac:spMkLst>
        </pc:spChg>
        <pc:spChg chg="mod ord">
          <ac:chgData name="Hatice Polat" userId="d1531ad8-b03b-4075-8b2b-37a510b208b8" providerId="ADAL" clId="{1BB513BA-481A-4660-9B38-0E4681430C6E}" dt="2021-11-22T08:49:09.326" v="403" actId="207"/>
          <ac:spMkLst>
            <pc:docMk/>
            <pc:sldMk cId="4061461171" sldId="289"/>
            <ac:spMk id="15" creationId="{4E86A2BF-BE2F-4157-A086-92FF34C0380B}"/>
          </ac:spMkLst>
        </pc:spChg>
        <pc:spChg chg="mod">
          <ac:chgData name="Hatice Polat" userId="d1531ad8-b03b-4075-8b2b-37a510b208b8" providerId="ADAL" clId="{1BB513BA-481A-4660-9B38-0E4681430C6E}" dt="2021-11-22T10:26:16.136" v="1260" actId="20577"/>
          <ac:spMkLst>
            <pc:docMk/>
            <pc:sldMk cId="4061461171" sldId="289"/>
            <ac:spMk id="17" creationId="{D15F8F17-D3C0-4117-8A8D-17227EF484C8}"/>
          </ac:spMkLst>
        </pc:spChg>
        <pc:spChg chg="mod">
          <ac:chgData name="Hatice Polat" userId="d1531ad8-b03b-4075-8b2b-37a510b208b8" providerId="ADAL" clId="{1BB513BA-481A-4660-9B38-0E4681430C6E}" dt="2021-11-22T10:30:58.764" v="1351" actId="20577"/>
          <ac:spMkLst>
            <pc:docMk/>
            <pc:sldMk cId="4061461171" sldId="289"/>
            <ac:spMk id="20" creationId="{20414D2A-B493-4377-9137-9EC31154CB3A}"/>
          </ac:spMkLst>
        </pc:spChg>
        <pc:spChg chg="add mod">
          <ac:chgData name="Hatice Polat" userId="d1531ad8-b03b-4075-8b2b-37a510b208b8" providerId="ADAL" clId="{1BB513BA-481A-4660-9B38-0E4681430C6E}" dt="2021-11-22T10:14:57.609" v="839" actId="1037"/>
          <ac:spMkLst>
            <pc:docMk/>
            <pc:sldMk cId="4061461171" sldId="289"/>
            <ac:spMk id="21" creationId="{9DAEBB7C-00FF-4100-8959-AF02332F783F}"/>
          </ac:spMkLst>
        </pc:spChg>
        <pc:spChg chg="add mod">
          <ac:chgData name="Hatice Polat" userId="d1531ad8-b03b-4075-8b2b-37a510b208b8" providerId="ADAL" clId="{1BB513BA-481A-4660-9B38-0E4681430C6E}" dt="2021-11-22T10:26:10.043" v="1248" actId="20577"/>
          <ac:spMkLst>
            <pc:docMk/>
            <pc:sldMk cId="4061461171" sldId="289"/>
            <ac:spMk id="22" creationId="{FED5037A-A0ED-47BD-B6F2-1DDB9770C0AA}"/>
          </ac:spMkLst>
        </pc:spChg>
        <pc:spChg chg="add del mod">
          <ac:chgData name="Hatice Polat" userId="d1531ad8-b03b-4075-8b2b-37a510b208b8" providerId="ADAL" clId="{1BB513BA-481A-4660-9B38-0E4681430C6E}" dt="2021-11-22T08:29:51.218" v="261"/>
          <ac:spMkLst>
            <pc:docMk/>
            <pc:sldMk cId="4061461171" sldId="289"/>
            <ac:spMk id="23" creationId="{0A085173-3747-4825-8500-F80FC4AC95F0}"/>
          </ac:spMkLst>
        </pc:spChg>
        <pc:spChg chg="add del mod">
          <ac:chgData name="Hatice Polat" userId="d1531ad8-b03b-4075-8b2b-37a510b208b8" providerId="ADAL" clId="{1BB513BA-481A-4660-9B38-0E4681430C6E}" dt="2021-11-22T08:29:51.218" v="261"/>
          <ac:spMkLst>
            <pc:docMk/>
            <pc:sldMk cId="4061461171" sldId="289"/>
            <ac:spMk id="24" creationId="{353FBBAE-4F58-4A3F-9574-A75372662EE7}"/>
          </ac:spMkLst>
        </pc:spChg>
        <pc:spChg chg="add mod">
          <ac:chgData name="Hatice Polat" userId="d1531ad8-b03b-4075-8b2b-37a510b208b8" providerId="ADAL" clId="{1BB513BA-481A-4660-9B38-0E4681430C6E}" dt="2021-11-22T08:29:58.912" v="263" actId="1076"/>
          <ac:spMkLst>
            <pc:docMk/>
            <pc:sldMk cId="4061461171" sldId="289"/>
            <ac:spMk id="25" creationId="{38D40186-8B31-4BED-9CEB-D8D672C6C004}"/>
          </ac:spMkLst>
        </pc:spChg>
        <pc:spChg chg="add mod">
          <ac:chgData name="Hatice Polat" userId="d1531ad8-b03b-4075-8b2b-37a510b208b8" providerId="ADAL" clId="{1BB513BA-481A-4660-9B38-0E4681430C6E}" dt="2021-11-22T10:26:23.185" v="1267" actId="6549"/>
          <ac:spMkLst>
            <pc:docMk/>
            <pc:sldMk cId="4061461171" sldId="289"/>
            <ac:spMk id="26" creationId="{9119BAE2-0195-441A-B87C-C5E47B4EA25E}"/>
          </ac:spMkLst>
        </pc:spChg>
        <pc:spChg chg="add mod ord">
          <ac:chgData name="Hatice Polat" userId="d1531ad8-b03b-4075-8b2b-37a510b208b8" providerId="ADAL" clId="{1BB513BA-481A-4660-9B38-0E4681430C6E}" dt="2021-11-22T08:54:53.872" v="434" actId="1076"/>
          <ac:spMkLst>
            <pc:docMk/>
            <pc:sldMk cId="4061461171" sldId="289"/>
            <ac:spMk id="27" creationId="{8C62BFE6-1301-4D05-8E94-03EC99AFA626}"/>
          </ac:spMkLst>
        </pc:spChg>
        <pc:spChg chg="add mod">
          <ac:chgData name="Hatice Polat" userId="d1531ad8-b03b-4075-8b2b-37a510b208b8" providerId="ADAL" clId="{1BB513BA-481A-4660-9B38-0E4681430C6E}" dt="2021-11-22T08:34:13.542" v="317" actId="1076"/>
          <ac:spMkLst>
            <pc:docMk/>
            <pc:sldMk cId="4061461171" sldId="289"/>
            <ac:spMk id="28" creationId="{77F9D32A-DB19-46C6-BA6F-75DB94372D48}"/>
          </ac:spMkLst>
        </pc:spChg>
        <pc:spChg chg="add del mod">
          <ac:chgData name="Hatice Polat" userId="d1531ad8-b03b-4075-8b2b-37a510b208b8" providerId="ADAL" clId="{1BB513BA-481A-4660-9B38-0E4681430C6E}" dt="2021-11-22T08:33:03.977" v="307"/>
          <ac:spMkLst>
            <pc:docMk/>
            <pc:sldMk cId="4061461171" sldId="289"/>
            <ac:spMk id="29" creationId="{891AC1FA-924C-4E9D-B590-6D9A62744CB7}"/>
          </ac:spMkLst>
        </pc:spChg>
        <pc:spChg chg="add del mod">
          <ac:chgData name="Hatice Polat" userId="d1531ad8-b03b-4075-8b2b-37a510b208b8" providerId="ADAL" clId="{1BB513BA-481A-4660-9B38-0E4681430C6E}" dt="2021-11-22T08:33:03.977" v="307"/>
          <ac:spMkLst>
            <pc:docMk/>
            <pc:sldMk cId="4061461171" sldId="289"/>
            <ac:spMk id="30" creationId="{D57BFEF8-A0BE-4DE8-81A1-D7A799073647}"/>
          </ac:spMkLst>
        </pc:spChg>
        <pc:spChg chg="add mod">
          <ac:chgData name="Hatice Polat" userId="d1531ad8-b03b-4075-8b2b-37a510b208b8" providerId="ADAL" clId="{1BB513BA-481A-4660-9B38-0E4681430C6E}" dt="2021-11-22T08:41:44.007" v="369" actId="1076"/>
          <ac:spMkLst>
            <pc:docMk/>
            <pc:sldMk cId="4061461171" sldId="289"/>
            <ac:spMk id="31" creationId="{109C8DC6-B284-4320-92A8-76827AA62353}"/>
          </ac:spMkLst>
        </pc:spChg>
        <pc:spChg chg="add mod">
          <ac:chgData name="Hatice Polat" userId="d1531ad8-b03b-4075-8b2b-37a510b208b8" providerId="ADAL" clId="{1BB513BA-481A-4660-9B38-0E4681430C6E}" dt="2021-11-22T08:39:03.613" v="351" actId="1076"/>
          <ac:spMkLst>
            <pc:docMk/>
            <pc:sldMk cId="4061461171" sldId="289"/>
            <ac:spMk id="32" creationId="{F47BD87D-2A42-4D50-8599-C5F0932153B4}"/>
          </ac:spMkLst>
        </pc:spChg>
        <pc:spChg chg="add del mod">
          <ac:chgData name="Hatice Polat" userId="d1531ad8-b03b-4075-8b2b-37a510b208b8" providerId="ADAL" clId="{1BB513BA-481A-4660-9B38-0E4681430C6E}" dt="2021-11-22T08:39:09.129" v="353"/>
          <ac:spMkLst>
            <pc:docMk/>
            <pc:sldMk cId="4061461171" sldId="289"/>
            <ac:spMk id="33" creationId="{B40D7C70-0CFD-4FF5-8E8F-75460B2FB013}"/>
          </ac:spMkLst>
        </pc:spChg>
        <pc:spChg chg="add del mod">
          <ac:chgData name="Hatice Polat" userId="d1531ad8-b03b-4075-8b2b-37a510b208b8" providerId="ADAL" clId="{1BB513BA-481A-4660-9B38-0E4681430C6E}" dt="2021-11-22T08:39:09.129" v="353"/>
          <ac:spMkLst>
            <pc:docMk/>
            <pc:sldMk cId="4061461171" sldId="289"/>
            <ac:spMk id="34" creationId="{A48EDAD5-96D5-4947-A74D-FB5E47B11E74}"/>
          </ac:spMkLst>
        </pc:spChg>
        <pc:spChg chg="add mod">
          <ac:chgData name="Hatice Polat" userId="d1531ad8-b03b-4075-8b2b-37a510b208b8" providerId="ADAL" clId="{1BB513BA-481A-4660-9B38-0E4681430C6E}" dt="2021-11-22T08:49:14.009" v="404" actId="207"/>
          <ac:spMkLst>
            <pc:docMk/>
            <pc:sldMk cId="4061461171" sldId="289"/>
            <ac:spMk id="35" creationId="{575B5914-DA72-4116-9979-688D9FB27452}"/>
          </ac:spMkLst>
        </pc:spChg>
        <pc:spChg chg="add del mod">
          <ac:chgData name="Hatice Polat" userId="d1531ad8-b03b-4075-8b2b-37a510b208b8" providerId="ADAL" clId="{1BB513BA-481A-4660-9B38-0E4681430C6E}" dt="2021-11-22T08:50:25.178" v="408" actId="478"/>
          <ac:spMkLst>
            <pc:docMk/>
            <pc:sldMk cId="4061461171" sldId="289"/>
            <ac:spMk id="36" creationId="{611EF8FB-4C1A-44ED-B832-681497DDC483}"/>
          </ac:spMkLst>
        </pc:spChg>
        <pc:spChg chg="add del mod">
          <ac:chgData name="Hatice Polat" userId="d1531ad8-b03b-4075-8b2b-37a510b208b8" providerId="ADAL" clId="{1BB513BA-481A-4660-9B38-0E4681430C6E}" dt="2021-11-22T08:53:04.278" v="412"/>
          <ac:spMkLst>
            <pc:docMk/>
            <pc:sldMk cId="4061461171" sldId="289"/>
            <ac:spMk id="37" creationId="{092E1CCB-6E6B-46D5-99A8-44BC2B880ADE}"/>
          </ac:spMkLst>
        </pc:spChg>
        <pc:spChg chg="add del mod">
          <ac:chgData name="Hatice Polat" userId="d1531ad8-b03b-4075-8b2b-37a510b208b8" providerId="ADAL" clId="{1BB513BA-481A-4660-9B38-0E4681430C6E}" dt="2021-11-22T10:08:44.706" v="602"/>
          <ac:spMkLst>
            <pc:docMk/>
            <pc:sldMk cId="4061461171" sldId="289"/>
            <ac:spMk id="40" creationId="{797F6796-31FA-44D9-A13E-65D56B168232}"/>
          </ac:spMkLst>
        </pc:spChg>
        <pc:spChg chg="add mod">
          <ac:chgData name="Hatice Polat" userId="d1531ad8-b03b-4075-8b2b-37a510b208b8" providerId="ADAL" clId="{1BB513BA-481A-4660-9B38-0E4681430C6E}" dt="2021-11-22T10:28:24.844" v="1295" actId="6549"/>
          <ac:spMkLst>
            <pc:docMk/>
            <pc:sldMk cId="4061461171" sldId="289"/>
            <ac:spMk id="41" creationId="{BCF66BDE-EDEF-415C-86AF-DA5399F4EA6D}"/>
          </ac:spMkLst>
        </pc:spChg>
        <pc:spChg chg="add mod">
          <ac:chgData name="Hatice Polat" userId="d1531ad8-b03b-4075-8b2b-37a510b208b8" providerId="ADAL" clId="{1BB513BA-481A-4660-9B38-0E4681430C6E}" dt="2021-11-22T10:25:39.383" v="1238" actId="6549"/>
          <ac:spMkLst>
            <pc:docMk/>
            <pc:sldMk cId="4061461171" sldId="289"/>
            <ac:spMk id="42" creationId="{1E1F10A3-BA35-4016-B23F-4B5C3E52C997}"/>
          </ac:spMkLst>
        </pc:spChg>
        <pc:spChg chg="add del">
          <ac:chgData name="Hatice Polat" userId="d1531ad8-b03b-4075-8b2b-37a510b208b8" providerId="ADAL" clId="{1BB513BA-481A-4660-9B38-0E4681430C6E}" dt="2021-11-22T10:39:56.748" v="1561" actId="22"/>
          <ac:spMkLst>
            <pc:docMk/>
            <pc:sldMk cId="4061461171" sldId="289"/>
            <ac:spMk id="43" creationId="{2E5C33A6-8FDB-4FDB-94DD-C9DC7E9D126F}"/>
          </ac:spMkLst>
        </pc:spChg>
        <pc:picChg chg="del">
          <ac:chgData name="Hatice Polat" userId="d1531ad8-b03b-4075-8b2b-37a510b208b8" providerId="ADAL" clId="{1BB513BA-481A-4660-9B38-0E4681430C6E}" dt="2021-11-22T08:31:35.096" v="296" actId="478"/>
          <ac:picMkLst>
            <pc:docMk/>
            <pc:sldMk cId="4061461171" sldId="289"/>
            <ac:picMk id="10" creationId="{7F97516C-5DDE-412A-BFB3-63F3BD53C733}"/>
          </ac:picMkLst>
        </pc:picChg>
        <pc:picChg chg="add mod">
          <ac:chgData name="Hatice Polat" userId="d1531ad8-b03b-4075-8b2b-37a510b208b8" providerId="ADAL" clId="{1BB513BA-481A-4660-9B38-0E4681430C6E}" dt="2021-11-22T08:55:26.238" v="439" actId="1076"/>
          <ac:picMkLst>
            <pc:docMk/>
            <pc:sldMk cId="4061461171" sldId="289"/>
            <ac:picMk id="38" creationId="{81A61261-3E85-41C9-B4F8-5EB857E49BC7}"/>
          </ac:picMkLst>
        </pc:picChg>
        <pc:picChg chg="add mod">
          <ac:chgData name="Hatice Polat" userId="d1531ad8-b03b-4075-8b2b-37a510b208b8" providerId="ADAL" clId="{1BB513BA-481A-4660-9B38-0E4681430C6E}" dt="2021-11-22T08:55:09.864" v="437" actId="1076"/>
          <ac:picMkLst>
            <pc:docMk/>
            <pc:sldMk cId="4061461171" sldId="289"/>
            <ac:picMk id="39" creationId="{670C5F78-BA8E-4A59-A195-23A94B128153}"/>
          </ac:picMkLst>
        </pc:picChg>
      </pc:sldChg>
      <pc:sldChg chg="addSp delSp modSp add mod addAnim delAnim modAnim modNotesTx">
        <pc:chgData name="Hatice Polat" userId="d1531ad8-b03b-4075-8b2b-37a510b208b8" providerId="ADAL" clId="{1BB513BA-481A-4660-9B38-0E4681430C6E}" dt="2021-11-22T10:45:49.305" v="1841" actId="20577"/>
        <pc:sldMkLst>
          <pc:docMk/>
          <pc:sldMk cId="952157677" sldId="290"/>
        </pc:sldMkLst>
        <pc:spChg chg="mod">
          <ac:chgData name="Hatice Polat" userId="d1531ad8-b03b-4075-8b2b-37a510b208b8" providerId="ADAL" clId="{1BB513BA-481A-4660-9B38-0E4681430C6E}" dt="2021-11-22T08:56:24.866" v="451" actId="207"/>
          <ac:spMkLst>
            <pc:docMk/>
            <pc:sldMk cId="952157677" sldId="290"/>
            <ac:spMk id="14" creationId="{A666B403-B910-4FB3-911C-6AE2DA44B463}"/>
          </ac:spMkLst>
        </pc:spChg>
        <pc:spChg chg="add del mod">
          <ac:chgData name="Hatice Polat" userId="d1531ad8-b03b-4075-8b2b-37a510b208b8" providerId="ADAL" clId="{1BB513BA-481A-4660-9B38-0E4681430C6E}" dt="2021-11-22T08:53:31.037" v="416" actId="478"/>
          <ac:spMkLst>
            <pc:docMk/>
            <pc:sldMk cId="952157677" sldId="290"/>
            <ac:spMk id="16" creationId="{2021EEEB-7DB9-4F00-8E00-DE4EB12781BB}"/>
          </ac:spMkLst>
        </pc:spChg>
        <pc:spChg chg="add del mod">
          <ac:chgData name="Hatice Polat" userId="d1531ad8-b03b-4075-8b2b-37a510b208b8" providerId="ADAL" clId="{1BB513BA-481A-4660-9B38-0E4681430C6E}" dt="2021-11-22T10:26:37.128" v="1282" actId="6549"/>
          <ac:spMkLst>
            <pc:docMk/>
            <pc:sldMk cId="952157677" sldId="290"/>
            <ac:spMk id="17" creationId="{D15F8F17-D3C0-4117-8A8D-17227EF484C8}"/>
          </ac:spMkLst>
        </pc:spChg>
        <pc:spChg chg="mod">
          <ac:chgData name="Hatice Polat" userId="d1531ad8-b03b-4075-8b2b-37a510b208b8" providerId="ADAL" clId="{1BB513BA-481A-4660-9B38-0E4681430C6E}" dt="2021-11-22T10:31:44.484" v="1352" actId="20577"/>
          <ac:spMkLst>
            <pc:docMk/>
            <pc:sldMk cId="952157677" sldId="290"/>
            <ac:spMk id="20" creationId="{20414D2A-B493-4377-9137-9EC31154CB3A}"/>
          </ac:spMkLst>
        </pc:spChg>
        <pc:spChg chg="add del mod">
          <ac:chgData name="Hatice Polat" userId="d1531ad8-b03b-4075-8b2b-37a510b208b8" providerId="ADAL" clId="{1BB513BA-481A-4660-9B38-0E4681430C6E}" dt="2021-11-22T08:53:31.037" v="416" actId="478"/>
          <ac:spMkLst>
            <pc:docMk/>
            <pc:sldMk cId="952157677" sldId="290"/>
            <ac:spMk id="21" creationId="{9DAEBB7C-00FF-4100-8959-AF02332F783F}"/>
          </ac:spMkLst>
        </pc:spChg>
        <pc:spChg chg="add del mod">
          <ac:chgData name="Hatice Polat" userId="d1531ad8-b03b-4075-8b2b-37a510b208b8" providerId="ADAL" clId="{1BB513BA-481A-4660-9B38-0E4681430C6E}" dt="2021-11-22T10:26:31.602" v="1274" actId="6549"/>
          <ac:spMkLst>
            <pc:docMk/>
            <pc:sldMk cId="952157677" sldId="290"/>
            <ac:spMk id="22" creationId="{FED5037A-A0ED-47BD-B6F2-1DDB9770C0AA}"/>
          </ac:spMkLst>
        </pc:spChg>
        <pc:spChg chg="add del">
          <ac:chgData name="Hatice Polat" userId="d1531ad8-b03b-4075-8b2b-37a510b208b8" providerId="ADAL" clId="{1BB513BA-481A-4660-9B38-0E4681430C6E}" dt="2021-11-22T08:53:31.037" v="416" actId="478"/>
          <ac:spMkLst>
            <pc:docMk/>
            <pc:sldMk cId="952157677" sldId="290"/>
            <ac:spMk id="25" creationId="{38D40186-8B31-4BED-9CEB-D8D672C6C004}"/>
          </ac:spMkLst>
        </pc:spChg>
        <pc:spChg chg="add del mod">
          <ac:chgData name="Hatice Polat" userId="d1531ad8-b03b-4075-8b2b-37a510b208b8" providerId="ADAL" clId="{1BB513BA-481A-4660-9B38-0E4681430C6E}" dt="2021-11-22T10:26:42.240" v="1289" actId="6549"/>
          <ac:spMkLst>
            <pc:docMk/>
            <pc:sldMk cId="952157677" sldId="290"/>
            <ac:spMk id="26" creationId="{9119BAE2-0195-441A-B87C-C5E47B4EA25E}"/>
          </ac:spMkLst>
        </pc:spChg>
        <pc:spChg chg="add mod">
          <ac:chgData name="Hatice Polat" userId="d1531ad8-b03b-4075-8b2b-37a510b208b8" providerId="ADAL" clId="{1BB513BA-481A-4660-9B38-0E4681430C6E}" dt="2021-11-22T08:56:42.355" v="455" actId="1076"/>
          <ac:spMkLst>
            <pc:docMk/>
            <pc:sldMk cId="952157677" sldId="290"/>
            <ac:spMk id="29" creationId="{D451BFF2-387A-463D-92B9-C02F9A067E51}"/>
          </ac:spMkLst>
        </pc:spChg>
        <pc:spChg chg="add mod">
          <ac:chgData name="Hatice Polat" userId="d1531ad8-b03b-4075-8b2b-37a510b208b8" providerId="ADAL" clId="{1BB513BA-481A-4660-9B38-0E4681430C6E}" dt="2021-11-22T08:58:28.187" v="479" actId="1076"/>
          <ac:spMkLst>
            <pc:docMk/>
            <pc:sldMk cId="952157677" sldId="290"/>
            <ac:spMk id="30" creationId="{D71ED46C-C9AD-48D5-87FF-55CCDF6327F3}"/>
          </ac:spMkLst>
        </pc:spChg>
        <pc:spChg chg="mod">
          <ac:chgData name="Hatice Polat" userId="d1531ad8-b03b-4075-8b2b-37a510b208b8" providerId="ADAL" clId="{1BB513BA-481A-4660-9B38-0E4681430C6E}" dt="2021-11-22T08:56:31.277" v="453" actId="114"/>
          <ac:spMkLst>
            <pc:docMk/>
            <pc:sldMk cId="952157677" sldId="290"/>
            <ac:spMk id="32" creationId="{F47BD87D-2A42-4D50-8599-C5F0932153B4}"/>
          </ac:spMkLst>
        </pc:spChg>
        <pc:spChg chg="add del mod">
          <ac:chgData name="Hatice Polat" userId="d1531ad8-b03b-4075-8b2b-37a510b208b8" providerId="ADAL" clId="{1BB513BA-481A-4660-9B38-0E4681430C6E}" dt="2021-11-22T08:56:57.249" v="461"/>
          <ac:spMkLst>
            <pc:docMk/>
            <pc:sldMk cId="952157677" sldId="290"/>
            <ac:spMk id="33" creationId="{B48A9076-8765-411C-8DDE-6354C4438408}"/>
          </ac:spMkLst>
        </pc:spChg>
        <pc:spChg chg="add mod">
          <ac:chgData name="Hatice Polat" userId="d1531ad8-b03b-4075-8b2b-37a510b208b8" providerId="ADAL" clId="{1BB513BA-481A-4660-9B38-0E4681430C6E}" dt="2021-11-22T08:57:19.132" v="467" actId="1076"/>
          <ac:spMkLst>
            <pc:docMk/>
            <pc:sldMk cId="952157677" sldId="290"/>
            <ac:spMk id="34" creationId="{5D6584AE-EA9A-4DC2-ACCF-50891223FAD8}"/>
          </ac:spMkLst>
        </pc:spChg>
        <pc:spChg chg="mod">
          <ac:chgData name="Hatice Polat" userId="d1531ad8-b03b-4075-8b2b-37a510b208b8" providerId="ADAL" clId="{1BB513BA-481A-4660-9B38-0E4681430C6E}" dt="2021-11-22T08:56:18.162" v="450" actId="1076"/>
          <ac:spMkLst>
            <pc:docMk/>
            <pc:sldMk cId="952157677" sldId="290"/>
            <ac:spMk id="35" creationId="{575B5914-DA72-4116-9979-688D9FB27452}"/>
          </ac:spMkLst>
        </pc:spChg>
        <pc:spChg chg="add mod">
          <ac:chgData name="Hatice Polat" userId="d1531ad8-b03b-4075-8b2b-37a510b208b8" providerId="ADAL" clId="{1BB513BA-481A-4660-9B38-0E4681430C6E}" dt="2021-11-22T08:57:10.599" v="465" actId="1076"/>
          <ac:spMkLst>
            <pc:docMk/>
            <pc:sldMk cId="952157677" sldId="290"/>
            <ac:spMk id="36" creationId="{4CD9C50E-0047-4E41-99FC-4B4954C5A03F}"/>
          </ac:spMkLst>
        </pc:spChg>
        <pc:spChg chg="add mod">
          <ac:chgData name="Hatice Polat" userId="d1531ad8-b03b-4075-8b2b-37a510b208b8" providerId="ADAL" clId="{1BB513BA-481A-4660-9B38-0E4681430C6E}" dt="2021-11-22T10:21:46.413" v="1066" actId="113"/>
          <ac:spMkLst>
            <pc:docMk/>
            <pc:sldMk cId="952157677" sldId="290"/>
            <ac:spMk id="37" creationId="{48300F6A-555F-4AA1-9A34-E7B78B2F3B07}"/>
          </ac:spMkLst>
        </pc:spChg>
        <pc:spChg chg="add mod">
          <ac:chgData name="Hatice Polat" userId="d1531ad8-b03b-4075-8b2b-37a510b208b8" providerId="ADAL" clId="{1BB513BA-481A-4660-9B38-0E4681430C6E}" dt="2021-11-22T10:26:01.252" v="1242" actId="14100"/>
          <ac:spMkLst>
            <pc:docMk/>
            <pc:sldMk cId="952157677" sldId="290"/>
            <ac:spMk id="38" creationId="{CDC34B9B-2159-49C1-9A06-A1EF2FB4028E}"/>
          </ac:spMkLst>
        </pc:spChg>
      </pc:sldChg>
      <pc:sldChg chg="addSp delSp modSp new mod">
        <pc:chgData name="Hatice Polat" userId="d1531ad8-b03b-4075-8b2b-37a510b208b8" providerId="ADAL" clId="{1BB513BA-481A-4660-9B38-0E4681430C6E}" dt="2021-11-22T11:13:07.850" v="2120" actId="14100"/>
        <pc:sldMkLst>
          <pc:docMk/>
          <pc:sldMk cId="3418087889" sldId="291"/>
        </pc:sldMkLst>
        <pc:spChg chg="mod">
          <ac:chgData name="Hatice Polat" userId="d1531ad8-b03b-4075-8b2b-37a510b208b8" providerId="ADAL" clId="{1BB513BA-481A-4660-9B38-0E4681430C6E}" dt="2021-11-22T11:09:55.850" v="2096" actId="20577"/>
          <ac:spMkLst>
            <pc:docMk/>
            <pc:sldMk cId="3418087889" sldId="291"/>
            <ac:spMk id="2" creationId="{A554AE60-221B-4CF6-83E9-699A97589866}"/>
          </ac:spMkLst>
        </pc:spChg>
        <pc:spChg chg="del">
          <ac:chgData name="Hatice Polat" userId="d1531ad8-b03b-4075-8b2b-37a510b208b8" providerId="ADAL" clId="{1BB513BA-481A-4660-9B38-0E4681430C6E}" dt="2021-11-22T10:56:01.355" v="1854" actId="1957"/>
          <ac:spMkLst>
            <pc:docMk/>
            <pc:sldMk cId="3418087889" sldId="291"/>
            <ac:spMk id="3" creationId="{AB210CA4-043A-4006-AE68-20447D438BAC}"/>
          </ac:spMkLst>
        </pc:spChg>
        <pc:spChg chg="add mod">
          <ac:chgData name="Hatice Polat" userId="d1531ad8-b03b-4075-8b2b-37a510b208b8" providerId="ADAL" clId="{1BB513BA-481A-4660-9B38-0E4681430C6E}" dt="2021-11-22T11:06:22.823" v="1952" actId="1076"/>
          <ac:spMkLst>
            <pc:docMk/>
            <pc:sldMk cId="3418087889" sldId="291"/>
            <ac:spMk id="11" creationId="{E05D9CEC-7960-48E6-AF18-B9C5FBF69F99}"/>
          </ac:spMkLst>
        </pc:spChg>
        <pc:spChg chg="add del mod">
          <ac:chgData name="Hatice Polat" userId="d1531ad8-b03b-4075-8b2b-37a510b208b8" providerId="ADAL" clId="{1BB513BA-481A-4660-9B38-0E4681430C6E}" dt="2021-11-22T11:07:33.929" v="2008" actId="14100"/>
          <ac:spMkLst>
            <pc:docMk/>
            <pc:sldMk cId="3418087889" sldId="291"/>
            <ac:spMk id="13" creationId="{F9347CD4-132E-48C5-833A-C7B118D6C63D}"/>
          </ac:spMkLst>
        </pc:spChg>
        <pc:spChg chg="add mod">
          <ac:chgData name="Hatice Polat" userId="d1531ad8-b03b-4075-8b2b-37a510b208b8" providerId="ADAL" clId="{1BB513BA-481A-4660-9B38-0E4681430C6E}" dt="2021-11-22T11:09:15.723" v="2024" actId="1076"/>
          <ac:spMkLst>
            <pc:docMk/>
            <pc:sldMk cId="3418087889" sldId="291"/>
            <ac:spMk id="14" creationId="{FC27C52B-5C17-44B4-9C74-76AAC83CE1FF}"/>
          </ac:spMkLst>
        </pc:spChg>
        <pc:spChg chg="add mod">
          <ac:chgData name="Hatice Polat" userId="d1531ad8-b03b-4075-8b2b-37a510b208b8" providerId="ADAL" clId="{1BB513BA-481A-4660-9B38-0E4681430C6E}" dt="2021-11-22T11:12:11.046" v="2111" actId="1076"/>
          <ac:spMkLst>
            <pc:docMk/>
            <pc:sldMk cId="3418087889" sldId="291"/>
            <ac:spMk id="15" creationId="{992A9390-F126-427B-B837-DACF6C153C6A}"/>
          </ac:spMkLst>
        </pc:spChg>
        <pc:graphicFrameChg chg="add mod">
          <ac:chgData name="Hatice Polat" userId="d1531ad8-b03b-4075-8b2b-37a510b208b8" providerId="ADAL" clId="{1BB513BA-481A-4660-9B38-0E4681430C6E}" dt="2021-11-22T11:12:49.554" v="2116"/>
          <ac:graphicFrameMkLst>
            <pc:docMk/>
            <pc:sldMk cId="3418087889" sldId="291"/>
            <ac:graphicFrameMk id="8" creationId="{6B636ED7-7D56-4FD8-B352-FAAB3F34AF5D}"/>
          </ac:graphicFrameMkLst>
        </pc:graphicFrameChg>
        <pc:picChg chg="add del mod">
          <ac:chgData name="Hatice Polat" userId="d1531ad8-b03b-4075-8b2b-37a510b208b8" providerId="ADAL" clId="{1BB513BA-481A-4660-9B38-0E4681430C6E}" dt="2021-11-22T11:08:24.379" v="2010" actId="478"/>
          <ac:picMkLst>
            <pc:docMk/>
            <pc:sldMk cId="3418087889" sldId="291"/>
            <ac:picMk id="5" creationId="{085E4CE4-61C5-444D-8832-7874E23941C0}"/>
          </ac:picMkLst>
        </pc:picChg>
        <pc:cxnChg chg="add mod">
          <ac:chgData name="Hatice Polat" userId="d1531ad8-b03b-4075-8b2b-37a510b208b8" providerId="ADAL" clId="{1BB513BA-481A-4660-9B38-0E4681430C6E}" dt="2021-11-22T11:05:27.520" v="1904" actId="1076"/>
          <ac:cxnSpMkLst>
            <pc:docMk/>
            <pc:sldMk cId="3418087889" sldId="291"/>
            <ac:cxnSpMk id="9" creationId="{BAF436CE-FEC5-4880-896E-039A2722DFC8}"/>
          </ac:cxnSpMkLst>
        </pc:cxnChg>
        <pc:cxnChg chg="add mod">
          <ac:chgData name="Hatice Polat" userId="d1531ad8-b03b-4075-8b2b-37a510b208b8" providerId="ADAL" clId="{1BB513BA-481A-4660-9B38-0E4681430C6E}" dt="2021-11-22T11:05:46.551" v="1907" actId="1076"/>
          <ac:cxnSpMkLst>
            <pc:docMk/>
            <pc:sldMk cId="3418087889" sldId="291"/>
            <ac:cxnSpMk id="10" creationId="{BAF436CE-FEC5-4880-896E-039A2722DFC8}"/>
          </ac:cxnSpMkLst>
        </pc:cxnChg>
        <pc:cxnChg chg="add mod">
          <ac:chgData name="Hatice Polat" userId="d1531ad8-b03b-4075-8b2b-37a510b208b8" providerId="ADAL" clId="{1BB513BA-481A-4660-9B38-0E4681430C6E}" dt="2021-11-22T11:06:27.806" v="1954"/>
          <ac:cxnSpMkLst>
            <pc:docMk/>
            <pc:sldMk cId="3418087889" sldId="291"/>
            <ac:cxnSpMk id="12" creationId="{BAF436CE-FEC5-4880-896E-039A2722DFC8}"/>
          </ac:cxnSpMkLst>
        </pc:cxnChg>
        <pc:cxnChg chg="add mod">
          <ac:chgData name="Hatice Polat" userId="d1531ad8-b03b-4075-8b2b-37a510b208b8" providerId="ADAL" clId="{1BB513BA-481A-4660-9B38-0E4681430C6E}" dt="2021-11-22T11:13:07.850" v="2120" actId="14100"/>
          <ac:cxnSpMkLst>
            <pc:docMk/>
            <pc:sldMk cId="3418087889" sldId="291"/>
            <ac:cxnSpMk id="17" creationId="{766F636B-29EE-4315-8423-2AE4DD1A834C}"/>
          </ac:cxnSpMkLst>
        </pc:cxnChg>
        <pc:cxnChg chg="add mod">
          <ac:chgData name="Hatice Polat" userId="d1531ad8-b03b-4075-8b2b-37a510b208b8" providerId="ADAL" clId="{1BB513BA-481A-4660-9B38-0E4681430C6E}" dt="2021-11-22T11:12:55.931" v="2117" actId="1076"/>
          <ac:cxnSpMkLst>
            <pc:docMk/>
            <pc:sldMk cId="3418087889" sldId="291"/>
            <ac:cxnSpMk id="18" creationId="{A86CC39A-E9AE-4961-8422-FC8C2C0CE5F4}"/>
          </ac:cxnSpMkLst>
        </pc:cxnChg>
      </pc:sldChg>
    </pc:docChg>
  </pc:docChgLst>
  <pc:docChgLst>
    <pc:chgData name="Hatice Polat" userId="d1531ad8-b03b-4075-8b2b-37a510b208b8" providerId="ADAL" clId="{5E608112-F0A4-4BB3-8912-435BFDCEA963}"/>
    <pc:docChg chg="undo custSel addSld delSld modSld">
      <pc:chgData name="Hatice Polat" userId="d1531ad8-b03b-4075-8b2b-37a510b208b8" providerId="ADAL" clId="{5E608112-F0A4-4BB3-8912-435BFDCEA963}" dt="2022-07-14T18:24:05.256" v="797" actId="20577"/>
      <pc:docMkLst>
        <pc:docMk/>
      </pc:docMkLst>
      <pc:sldChg chg="modNotesTx">
        <pc:chgData name="Hatice Polat" userId="d1531ad8-b03b-4075-8b2b-37a510b208b8" providerId="ADAL" clId="{5E608112-F0A4-4BB3-8912-435BFDCEA963}" dt="2022-07-14T18:19:33.231" v="794" actId="20577"/>
        <pc:sldMkLst>
          <pc:docMk/>
          <pc:sldMk cId="731946432" sldId="328"/>
        </pc:sldMkLst>
      </pc:sldChg>
      <pc:sldChg chg="add del">
        <pc:chgData name="Hatice Polat" userId="d1531ad8-b03b-4075-8b2b-37a510b208b8" providerId="ADAL" clId="{5E608112-F0A4-4BB3-8912-435BFDCEA963}" dt="2022-07-14T17:56:53.120" v="791"/>
        <pc:sldMkLst>
          <pc:docMk/>
          <pc:sldMk cId="1813995900" sldId="455"/>
        </pc:sldMkLst>
      </pc:sldChg>
      <pc:sldChg chg="addSp delSp mod">
        <pc:chgData name="Hatice Polat" userId="d1531ad8-b03b-4075-8b2b-37a510b208b8" providerId="ADAL" clId="{5E608112-F0A4-4BB3-8912-435BFDCEA963}" dt="2022-07-14T17:55:40.264" v="790" actId="22"/>
        <pc:sldMkLst>
          <pc:docMk/>
          <pc:sldMk cId="875994096" sldId="461"/>
        </pc:sldMkLst>
        <pc:spChg chg="add del">
          <ac:chgData name="Hatice Polat" userId="d1531ad8-b03b-4075-8b2b-37a510b208b8" providerId="ADAL" clId="{5E608112-F0A4-4BB3-8912-435BFDCEA963}" dt="2022-07-14T17:55:40.264" v="790" actId="22"/>
          <ac:spMkLst>
            <pc:docMk/>
            <pc:sldMk cId="875994096" sldId="461"/>
            <ac:spMk id="5" creationId="{23CD4D6E-5AC2-7E5E-685C-ABD113E130AE}"/>
          </ac:spMkLst>
        </pc:spChg>
      </pc:sldChg>
      <pc:sldChg chg="modNotesTx">
        <pc:chgData name="Hatice Polat" userId="d1531ad8-b03b-4075-8b2b-37a510b208b8" providerId="ADAL" clId="{5E608112-F0A4-4BB3-8912-435BFDCEA963}" dt="2022-07-14T18:24:05.256" v="797" actId="20577"/>
        <pc:sldMkLst>
          <pc:docMk/>
          <pc:sldMk cId="3791407393" sldId="470"/>
        </pc:sldMkLst>
      </pc:sldChg>
      <pc:sldChg chg="new del">
        <pc:chgData name="Hatice Polat" userId="d1531ad8-b03b-4075-8b2b-37a510b208b8" providerId="ADAL" clId="{5E608112-F0A4-4BB3-8912-435BFDCEA963}" dt="2022-07-14T17:18:58.338" v="1" actId="680"/>
        <pc:sldMkLst>
          <pc:docMk/>
          <pc:sldMk cId="1166097485" sldId="471"/>
        </pc:sldMkLst>
      </pc:sldChg>
      <pc:sldChg chg="addSp delSp modSp add mod modNotesTx">
        <pc:chgData name="Hatice Polat" userId="d1531ad8-b03b-4075-8b2b-37a510b208b8" providerId="ADAL" clId="{5E608112-F0A4-4BB3-8912-435BFDCEA963}" dt="2022-07-14T17:25:12.082" v="787" actId="20577"/>
        <pc:sldMkLst>
          <pc:docMk/>
          <pc:sldMk cId="3238456947" sldId="471"/>
        </pc:sldMkLst>
        <pc:spChg chg="mod">
          <ac:chgData name="Hatice Polat" userId="d1531ad8-b03b-4075-8b2b-37a510b208b8" providerId="ADAL" clId="{5E608112-F0A4-4BB3-8912-435BFDCEA963}" dt="2022-07-14T17:19:14.478" v="34" actId="20577"/>
          <ac:spMkLst>
            <pc:docMk/>
            <pc:sldMk cId="3238456947" sldId="471"/>
            <ac:spMk id="2" creationId="{7259F7DB-3FF1-44AF-9DBB-A2745543E18C}"/>
          </ac:spMkLst>
        </pc:spChg>
        <pc:spChg chg="add mod">
          <ac:chgData name="Hatice Polat" userId="d1531ad8-b03b-4075-8b2b-37a510b208b8" providerId="ADAL" clId="{5E608112-F0A4-4BB3-8912-435BFDCEA963}" dt="2022-07-14T17:19:37.728" v="76" actId="13926"/>
          <ac:spMkLst>
            <pc:docMk/>
            <pc:sldMk cId="3238456947" sldId="471"/>
            <ac:spMk id="4" creationId="{D8B845F8-738A-B697-E3B8-12B03AF25867}"/>
          </ac:spMkLst>
        </pc:spChg>
        <pc:picChg chg="del">
          <ac:chgData name="Hatice Polat" userId="d1531ad8-b03b-4075-8b2b-37a510b208b8" providerId="ADAL" clId="{5E608112-F0A4-4BB3-8912-435BFDCEA963}" dt="2022-07-14T17:19:18.296" v="35" actId="478"/>
          <ac:picMkLst>
            <pc:docMk/>
            <pc:sldMk cId="3238456947" sldId="471"/>
            <ac:picMk id="5" creationId="{159318B5-E7CC-4D41-BB67-92DD6DDD415A}"/>
          </ac:picMkLst>
        </pc:picChg>
      </pc:sldChg>
      <pc:sldChg chg="add">
        <pc:chgData name="Hatice Polat" userId="d1531ad8-b03b-4075-8b2b-37a510b208b8" providerId="ADAL" clId="{5E608112-F0A4-4BB3-8912-435BFDCEA963}" dt="2022-07-14T18:23:49.643" v="795"/>
        <pc:sldMkLst>
          <pc:docMk/>
          <pc:sldMk cId="4171921046" sldId="475"/>
        </pc:sldMkLst>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Map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Blad1!$A$2</c:f>
              <c:strCache>
                <c:ptCount val="1"/>
                <c:pt idx="0">
                  <c:v>Morfine</c:v>
                </c:pt>
              </c:strCache>
            </c:strRef>
          </c:tx>
          <c:spPr>
            <a:solidFill>
              <a:schemeClr val="accent1"/>
            </a:solidFill>
            <a:ln>
              <a:noFill/>
            </a:ln>
            <a:effectLst/>
          </c:spPr>
          <c:invertIfNegative val="0"/>
          <c:cat>
            <c:numRef>
              <c:f>Blad1!$B$1:$H$1</c:f>
              <c:numCache>
                <c:formatCode>General</c:formatCode>
                <c:ptCount val="7"/>
                <c:pt idx="0">
                  <c:v>2014</c:v>
                </c:pt>
                <c:pt idx="1">
                  <c:v>2015</c:v>
                </c:pt>
                <c:pt idx="2">
                  <c:v>2016</c:v>
                </c:pt>
                <c:pt idx="3">
                  <c:v>2017</c:v>
                </c:pt>
                <c:pt idx="4">
                  <c:v>2018</c:v>
                </c:pt>
                <c:pt idx="5">
                  <c:v>2019</c:v>
                </c:pt>
                <c:pt idx="6">
                  <c:v>2020</c:v>
                </c:pt>
              </c:numCache>
            </c:numRef>
          </c:cat>
          <c:val>
            <c:numRef>
              <c:f>Blad1!$B$2:$H$2</c:f>
              <c:numCache>
                <c:formatCode>#,##0</c:formatCode>
                <c:ptCount val="7"/>
                <c:pt idx="0">
                  <c:v>73570</c:v>
                </c:pt>
                <c:pt idx="1">
                  <c:v>80497</c:v>
                </c:pt>
                <c:pt idx="2">
                  <c:v>83905</c:v>
                </c:pt>
                <c:pt idx="3">
                  <c:v>87790</c:v>
                </c:pt>
                <c:pt idx="4">
                  <c:v>90580</c:v>
                </c:pt>
                <c:pt idx="5">
                  <c:v>97285</c:v>
                </c:pt>
                <c:pt idx="6">
                  <c:v>102735</c:v>
                </c:pt>
              </c:numCache>
            </c:numRef>
          </c:val>
          <c:extLst>
            <c:ext xmlns:c16="http://schemas.microsoft.com/office/drawing/2014/chart" uri="{C3380CC4-5D6E-409C-BE32-E72D297353CC}">
              <c16:uniqueId val="{00000000-5537-4165-BFD7-9F6C687818DC}"/>
            </c:ext>
          </c:extLst>
        </c:ser>
        <c:ser>
          <c:idx val="1"/>
          <c:order val="1"/>
          <c:tx>
            <c:strRef>
              <c:f>Blad1!$A$3</c:f>
              <c:strCache>
                <c:ptCount val="1"/>
                <c:pt idx="0">
                  <c:v>Oxycodon</c:v>
                </c:pt>
              </c:strCache>
            </c:strRef>
          </c:tx>
          <c:spPr>
            <a:solidFill>
              <a:schemeClr val="accent2"/>
            </a:solidFill>
            <a:ln>
              <a:noFill/>
            </a:ln>
            <a:effectLst/>
          </c:spPr>
          <c:invertIfNegative val="0"/>
          <c:cat>
            <c:numRef>
              <c:f>Blad1!$B$1:$H$1</c:f>
              <c:numCache>
                <c:formatCode>General</c:formatCode>
                <c:ptCount val="7"/>
                <c:pt idx="0">
                  <c:v>2014</c:v>
                </c:pt>
                <c:pt idx="1">
                  <c:v>2015</c:v>
                </c:pt>
                <c:pt idx="2">
                  <c:v>2016</c:v>
                </c:pt>
                <c:pt idx="3">
                  <c:v>2017</c:v>
                </c:pt>
                <c:pt idx="4">
                  <c:v>2018</c:v>
                </c:pt>
                <c:pt idx="5">
                  <c:v>2019</c:v>
                </c:pt>
                <c:pt idx="6">
                  <c:v>2020</c:v>
                </c:pt>
              </c:numCache>
            </c:numRef>
          </c:cat>
          <c:val>
            <c:numRef>
              <c:f>Blad1!$B$3:$H$3</c:f>
              <c:numCache>
                <c:formatCode>#,##0</c:formatCode>
                <c:ptCount val="7"/>
                <c:pt idx="0">
                  <c:v>229608</c:v>
                </c:pt>
                <c:pt idx="1">
                  <c:v>297106</c:v>
                </c:pt>
                <c:pt idx="2">
                  <c:v>371152</c:v>
                </c:pt>
                <c:pt idx="3">
                  <c:v>438954</c:v>
                </c:pt>
                <c:pt idx="4">
                  <c:v>454864</c:v>
                </c:pt>
                <c:pt idx="5">
                  <c:v>418893</c:v>
                </c:pt>
                <c:pt idx="6">
                  <c:v>383993</c:v>
                </c:pt>
              </c:numCache>
            </c:numRef>
          </c:val>
          <c:extLst>
            <c:ext xmlns:c16="http://schemas.microsoft.com/office/drawing/2014/chart" uri="{C3380CC4-5D6E-409C-BE32-E72D297353CC}">
              <c16:uniqueId val="{00000001-5537-4165-BFD7-9F6C687818DC}"/>
            </c:ext>
          </c:extLst>
        </c:ser>
        <c:ser>
          <c:idx val="2"/>
          <c:order val="2"/>
          <c:tx>
            <c:strRef>
              <c:f>Blad1!$A$4</c:f>
              <c:strCache>
                <c:ptCount val="1"/>
                <c:pt idx="0">
                  <c:v>Fentanyl</c:v>
                </c:pt>
              </c:strCache>
            </c:strRef>
          </c:tx>
          <c:spPr>
            <a:solidFill>
              <a:schemeClr val="accent3"/>
            </a:solidFill>
            <a:ln>
              <a:noFill/>
            </a:ln>
            <a:effectLst/>
          </c:spPr>
          <c:invertIfNegative val="0"/>
          <c:cat>
            <c:numRef>
              <c:f>Blad1!$B$1:$H$1</c:f>
              <c:numCache>
                <c:formatCode>General</c:formatCode>
                <c:ptCount val="7"/>
                <c:pt idx="0">
                  <c:v>2014</c:v>
                </c:pt>
                <c:pt idx="1">
                  <c:v>2015</c:v>
                </c:pt>
                <c:pt idx="2">
                  <c:v>2016</c:v>
                </c:pt>
                <c:pt idx="3">
                  <c:v>2017</c:v>
                </c:pt>
                <c:pt idx="4">
                  <c:v>2018</c:v>
                </c:pt>
                <c:pt idx="5">
                  <c:v>2019</c:v>
                </c:pt>
                <c:pt idx="6">
                  <c:v>2020</c:v>
                </c:pt>
              </c:numCache>
            </c:numRef>
          </c:cat>
          <c:val>
            <c:numRef>
              <c:f>Blad1!$B$4:$H$4</c:f>
              <c:numCache>
                <c:formatCode>#,##0</c:formatCode>
                <c:ptCount val="7"/>
                <c:pt idx="0">
                  <c:v>90385</c:v>
                </c:pt>
                <c:pt idx="1">
                  <c:v>97643</c:v>
                </c:pt>
                <c:pt idx="2">
                  <c:v>102110</c:v>
                </c:pt>
                <c:pt idx="3">
                  <c:v>106469</c:v>
                </c:pt>
                <c:pt idx="4">
                  <c:v>104685</c:v>
                </c:pt>
                <c:pt idx="5">
                  <c:v>102512</c:v>
                </c:pt>
                <c:pt idx="6">
                  <c:v>102105</c:v>
                </c:pt>
              </c:numCache>
            </c:numRef>
          </c:val>
          <c:extLst>
            <c:ext xmlns:c16="http://schemas.microsoft.com/office/drawing/2014/chart" uri="{C3380CC4-5D6E-409C-BE32-E72D297353CC}">
              <c16:uniqueId val="{00000002-5537-4165-BFD7-9F6C687818DC}"/>
            </c:ext>
          </c:extLst>
        </c:ser>
        <c:ser>
          <c:idx val="3"/>
          <c:order val="3"/>
          <c:tx>
            <c:strRef>
              <c:f>Blad1!$A$5</c:f>
              <c:strCache>
                <c:ptCount val="1"/>
                <c:pt idx="0">
                  <c:v>Buprenorfine</c:v>
                </c:pt>
              </c:strCache>
            </c:strRef>
          </c:tx>
          <c:spPr>
            <a:solidFill>
              <a:schemeClr val="accent4"/>
            </a:solidFill>
            <a:ln>
              <a:noFill/>
            </a:ln>
            <a:effectLst/>
          </c:spPr>
          <c:invertIfNegative val="0"/>
          <c:cat>
            <c:numRef>
              <c:f>Blad1!$B$1:$H$1</c:f>
              <c:numCache>
                <c:formatCode>General</c:formatCode>
                <c:ptCount val="7"/>
                <c:pt idx="0">
                  <c:v>2014</c:v>
                </c:pt>
                <c:pt idx="1">
                  <c:v>2015</c:v>
                </c:pt>
                <c:pt idx="2">
                  <c:v>2016</c:v>
                </c:pt>
                <c:pt idx="3">
                  <c:v>2017</c:v>
                </c:pt>
                <c:pt idx="4">
                  <c:v>2018</c:v>
                </c:pt>
                <c:pt idx="5">
                  <c:v>2019</c:v>
                </c:pt>
                <c:pt idx="6">
                  <c:v>2020</c:v>
                </c:pt>
              </c:numCache>
            </c:numRef>
          </c:cat>
          <c:val>
            <c:numRef>
              <c:f>Blad1!$B$5:$H$5</c:f>
              <c:numCache>
                <c:formatCode>#,##0</c:formatCode>
                <c:ptCount val="7"/>
                <c:pt idx="0">
                  <c:v>45801</c:v>
                </c:pt>
                <c:pt idx="1">
                  <c:v>45616</c:v>
                </c:pt>
                <c:pt idx="2">
                  <c:v>44101</c:v>
                </c:pt>
                <c:pt idx="3">
                  <c:v>41750</c:v>
                </c:pt>
                <c:pt idx="4">
                  <c:v>38408</c:v>
                </c:pt>
                <c:pt idx="5">
                  <c:v>36352</c:v>
                </c:pt>
                <c:pt idx="6">
                  <c:v>34516</c:v>
                </c:pt>
              </c:numCache>
            </c:numRef>
          </c:val>
          <c:extLst>
            <c:ext xmlns:c16="http://schemas.microsoft.com/office/drawing/2014/chart" uri="{C3380CC4-5D6E-409C-BE32-E72D297353CC}">
              <c16:uniqueId val="{00000003-5537-4165-BFD7-9F6C687818DC}"/>
            </c:ext>
          </c:extLst>
        </c:ser>
        <c:dLbls>
          <c:showLegendKey val="0"/>
          <c:showVal val="0"/>
          <c:showCatName val="0"/>
          <c:showSerName val="0"/>
          <c:showPercent val="0"/>
          <c:showBubbleSize val="0"/>
        </c:dLbls>
        <c:gapWidth val="150"/>
        <c:overlap val="100"/>
        <c:axId val="1685164415"/>
        <c:axId val="1685168159"/>
      </c:barChart>
      <c:catAx>
        <c:axId val="168516441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nl-NL"/>
          </a:p>
        </c:txPr>
        <c:crossAx val="1685168159"/>
        <c:crosses val="autoZero"/>
        <c:auto val="1"/>
        <c:lblAlgn val="ctr"/>
        <c:lblOffset val="100"/>
        <c:noMultiLvlLbl val="0"/>
      </c:catAx>
      <c:valAx>
        <c:axId val="1685168159"/>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r>
                  <a:rPr lang="nl-NL" sz="2000" dirty="0"/>
                  <a:t>Aantal gebruikers van</a:t>
                </a:r>
                <a:r>
                  <a:rPr lang="nl-NL" sz="2000" baseline="0" dirty="0"/>
                  <a:t> </a:t>
                </a:r>
                <a:r>
                  <a:rPr lang="nl-NL" sz="2000" dirty="0"/>
                  <a:t>sterkwerkende opioïden</a:t>
                </a:r>
              </a:p>
            </c:rich>
          </c:tx>
          <c:layout>
            <c:manualLayout>
              <c:xMode val="edge"/>
              <c:yMode val="edge"/>
              <c:x val="3.6231884057971015E-3"/>
              <c:y val="3.4118357846778587E-2"/>
            </c:manualLayout>
          </c:layout>
          <c:overlay val="0"/>
          <c:spPr>
            <a:noFill/>
            <a:ln>
              <a:noFill/>
            </a:ln>
            <a:effectLst/>
          </c:spPr>
          <c:txPr>
            <a:bodyPr rot="-54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nl-NL"/>
            </a:p>
          </c:txPr>
        </c:title>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nl-NL"/>
          </a:p>
        </c:txPr>
        <c:crossAx val="1685164415"/>
        <c:crosses val="autoZero"/>
        <c:crossBetween val="between"/>
      </c:valAx>
      <c:spPr>
        <a:noFill/>
        <a:ln>
          <a:noFill/>
        </a:ln>
        <a:effectLst/>
      </c:spPr>
    </c:plotArea>
    <c:legend>
      <c:legendPos val="b"/>
      <c:layout>
        <c:manualLayout>
          <c:xMode val="edge"/>
          <c:yMode val="edge"/>
          <c:x val="0.22829634067480695"/>
          <c:y val="0.91403575496459166"/>
          <c:w val="0.59896277910913309"/>
          <c:h val="7.5901351953647306E-2"/>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nl-N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l-NL"/>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4114639202708357"/>
          <c:y val="3.1032480966351736E-2"/>
          <c:w val="0.82100336642702276"/>
          <c:h val="0.78122742929800881"/>
        </c:manualLayout>
      </c:layout>
      <c:scatterChart>
        <c:scatterStyle val="lineMarker"/>
        <c:varyColors val="0"/>
        <c:ser>
          <c:idx val="0"/>
          <c:order val="0"/>
          <c:tx>
            <c:strRef>
              <c:f>Blad1!$B$1</c:f>
              <c:strCache>
                <c:ptCount val="1"/>
                <c:pt idx="0">
                  <c:v>Tramadol</c:v>
                </c:pt>
              </c:strCache>
            </c:strRef>
          </c:tx>
          <c:spPr>
            <a:ln w="50800" cap="rnd">
              <a:solidFill>
                <a:schemeClr val="accent6"/>
              </a:solidFill>
              <a:round/>
            </a:ln>
            <a:effectLst/>
          </c:spPr>
          <c:marker>
            <c:symbol val="none"/>
          </c:marker>
          <c:xVal>
            <c:numRef>
              <c:f>Blad1!$A$2:$A$18</c:f>
              <c:numCache>
                <c:formatCode>General</c:formatCode>
                <c:ptCount val="17"/>
                <c:pt idx="0">
                  <c:v>2003</c:v>
                </c:pt>
                <c:pt idx="1">
                  <c:v>2004</c:v>
                </c:pt>
                <c:pt idx="2">
                  <c:v>2005</c:v>
                </c:pt>
                <c:pt idx="3">
                  <c:v>2006</c:v>
                </c:pt>
                <c:pt idx="4">
                  <c:v>2007</c:v>
                </c:pt>
                <c:pt idx="5">
                  <c:v>2008</c:v>
                </c:pt>
                <c:pt idx="6">
                  <c:v>2009</c:v>
                </c:pt>
                <c:pt idx="7">
                  <c:v>2010</c:v>
                </c:pt>
                <c:pt idx="8">
                  <c:v>2011</c:v>
                </c:pt>
                <c:pt idx="9">
                  <c:v>2012</c:v>
                </c:pt>
                <c:pt idx="10">
                  <c:v>2013</c:v>
                </c:pt>
                <c:pt idx="11">
                  <c:v>2014</c:v>
                </c:pt>
                <c:pt idx="12">
                  <c:v>2015</c:v>
                </c:pt>
                <c:pt idx="13">
                  <c:v>2016</c:v>
                </c:pt>
                <c:pt idx="14">
                  <c:v>2017</c:v>
                </c:pt>
              </c:numCache>
            </c:numRef>
          </c:xVal>
          <c:yVal>
            <c:numRef>
              <c:f>Blad1!$B$2:$B$18</c:f>
              <c:numCache>
                <c:formatCode>#,##0</c:formatCode>
                <c:ptCount val="17"/>
                <c:pt idx="0">
                  <c:v>273459</c:v>
                </c:pt>
                <c:pt idx="1">
                  <c:v>305221</c:v>
                </c:pt>
                <c:pt idx="2">
                  <c:v>352852</c:v>
                </c:pt>
                <c:pt idx="3">
                  <c:v>378025</c:v>
                </c:pt>
                <c:pt idx="4">
                  <c:v>417502</c:v>
                </c:pt>
                <c:pt idx="5">
                  <c:v>448975</c:v>
                </c:pt>
                <c:pt idx="6">
                  <c:v>488552</c:v>
                </c:pt>
                <c:pt idx="7">
                  <c:v>556413</c:v>
                </c:pt>
                <c:pt idx="8">
                  <c:v>596858</c:v>
                </c:pt>
                <c:pt idx="9">
                  <c:v>628896</c:v>
                </c:pt>
                <c:pt idx="10">
                  <c:v>647431</c:v>
                </c:pt>
                <c:pt idx="11">
                  <c:v>632746</c:v>
                </c:pt>
                <c:pt idx="12">
                  <c:v>624139</c:v>
                </c:pt>
                <c:pt idx="13">
                  <c:v>613400</c:v>
                </c:pt>
                <c:pt idx="14">
                  <c:v>596956</c:v>
                </c:pt>
              </c:numCache>
            </c:numRef>
          </c:yVal>
          <c:smooth val="0"/>
          <c:extLst>
            <c:ext xmlns:c16="http://schemas.microsoft.com/office/drawing/2014/chart" uri="{C3380CC4-5D6E-409C-BE32-E72D297353CC}">
              <c16:uniqueId val="{00000000-CF31-4953-B691-5EF93A56370E}"/>
            </c:ext>
          </c:extLst>
        </c:ser>
        <c:ser>
          <c:idx val="1"/>
          <c:order val="1"/>
          <c:tx>
            <c:strRef>
              <c:f>Blad1!$C$1</c:f>
              <c:strCache>
                <c:ptCount val="1"/>
                <c:pt idx="0">
                  <c:v>Oxycodon</c:v>
                </c:pt>
              </c:strCache>
            </c:strRef>
          </c:tx>
          <c:spPr>
            <a:ln w="50800" cap="rnd">
              <a:solidFill>
                <a:schemeClr val="accent5"/>
              </a:solidFill>
              <a:round/>
            </a:ln>
            <a:effectLst/>
          </c:spPr>
          <c:marker>
            <c:symbol val="none"/>
          </c:marker>
          <c:xVal>
            <c:numRef>
              <c:f>Blad1!$A$2:$A$18</c:f>
              <c:numCache>
                <c:formatCode>General</c:formatCode>
                <c:ptCount val="17"/>
                <c:pt idx="0">
                  <c:v>2003</c:v>
                </c:pt>
                <c:pt idx="1">
                  <c:v>2004</c:v>
                </c:pt>
                <c:pt idx="2">
                  <c:v>2005</c:v>
                </c:pt>
                <c:pt idx="3">
                  <c:v>2006</c:v>
                </c:pt>
                <c:pt idx="4">
                  <c:v>2007</c:v>
                </c:pt>
                <c:pt idx="5">
                  <c:v>2008</c:v>
                </c:pt>
                <c:pt idx="6">
                  <c:v>2009</c:v>
                </c:pt>
                <c:pt idx="7">
                  <c:v>2010</c:v>
                </c:pt>
                <c:pt idx="8">
                  <c:v>2011</c:v>
                </c:pt>
                <c:pt idx="9">
                  <c:v>2012</c:v>
                </c:pt>
                <c:pt idx="10">
                  <c:v>2013</c:v>
                </c:pt>
                <c:pt idx="11">
                  <c:v>2014</c:v>
                </c:pt>
                <c:pt idx="12">
                  <c:v>2015</c:v>
                </c:pt>
                <c:pt idx="13">
                  <c:v>2016</c:v>
                </c:pt>
                <c:pt idx="14">
                  <c:v>2017</c:v>
                </c:pt>
              </c:numCache>
            </c:numRef>
          </c:xVal>
          <c:yVal>
            <c:numRef>
              <c:f>Blad1!$C$2:$C$18</c:f>
              <c:numCache>
                <c:formatCode>#,##0</c:formatCode>
                <c:ptCount val="17"/>
                <c:pt idx="0">
                  <c:v>22389</c:v>
                </c:pt>
                <c:pt idx="1">
                  <c:v>35212</c:v>
                </c:pt>
                <c:pt idx="2">
                  <c:v>46676</c:v>
                </c:pt>
                <c:pt idx="3">
                  <c:v>62109</c:v>
                </c:pt>
                <c:pt idx="4">
                  <c:v>75781</c:v>
                </c:pt>
                <c:pt idx="5">
                  <c:v>94226</c:v>
                </c:pt>
                <c:pt idx="6">
                  <c:v>95698</c:v>
                </c:pt>
                <c:pt idx="7">
                  <c:v>104619</c:v>
                </c:pt>
                <c:pt idx="8">
                  <c:v>122904</c:v>
                </c:pt>
                <c:pt idx="9">
                  <c:v>146525</c:v>
                </c:pt>
                <c:pt idx="10">
                  <c:v>178437</c:v>
                </c:pt>
                <c:pt idx="11">
                  <c:v>229518</c:v>
                </c:pt>
                <c:pt idx="12">
                  <c:v>297464</c:v>
                </c:pt>
                <c:pt idx="13">
                  <c:v>375076</c:v>
                </c:pt>
                <c:pt idx="14">
                  <c:v>438957</c:v>
                </c:pt>
              </c:numCache>
            </c:numRef>
          </c:yVal>
          <c:smooth val="0"/>
          <c:extLst>
            <c:ext xmlns:c16="http://schemas.microsoft.com/office/drawing/2014/chart" uri="{C3380CC4-5D6E-409C-BE32-E72D297353CC}">
              <c16:uniqueId val="{00000001-CF31-4953-B691-5EF93A56370E}"/>
            </c:ext>
          </c:extLst>
        </c:ser>
        <c:ser>
          <c:idx val="2"/>
          <c:order val="2"/>
          <c:tx>
            <c:strRef>
              <c:f>Blad1!$D$1</c:f>
              <c:strCache>
                <c:ptCount val="1"/>
                <c:pt idx="0">
                  <c:v>Sterkwerkende opioïden</c:v>
                </c:pt>
              </c:strCache>
            </c:strRef>
          </c:tx>
          <c:spPr>
            <a:ln w="50800" cap="rnd">
              <a:solidFill>
                <a:schemeClr val="accent4"/>
              </a:solidFill>
              <a:round/>
            </a:ln>
            <a:effectLst/>
          </c:spPr>
          <c:marker>
            <c:symbol val="none"/>
          </c:marker>
          <c:xVal>
            <c:numRef>
              <c:f>Blad1!$A$2:$A$18</c:f>
              <c:numCache>
                <c:formatCode>General</c:formatCode>
                <c:ptCount val="17"/>
                <c:pt idx="0">
                  <c:v>2003</c:v>
                </c:pt>
                <c:pt idx="1">
                  <c:v>2004</c:v>
                </c:pt>
                <c:pt idx="2">
                  <c:v>2005</c:v>
                </c:pt>
                <c:pt idx="3">
                  <c:v>2006</c:v>
                </c:pt>
                <c:pt idx="4">
                  <c:v>2007</c:v>
                </c:pt>
                <c:pt idx="5">
                  <c:v>2008</c:v>
                </c:pt>
                <c:pt idx="6">
                  <c:v>2009</c:v>
                </c:pt>
                <c:pt idx="7">
                  <c:v>2010</c:v>
                </c:pt>
                <c:pt idx="8">
                  <c:v>2011</c:v>
                </c:pt>
                <c:pt idx="9">
                  <c:v>2012</c:v>
                </c:pt>
                <c:pt idx="10">
                  <c:v>2013</c:v>
                </c:pt>
                <c:pt idx="11">
                  <c:v>2014</c:v>
                </c:pt>
                <c:pt idx="12">
                  <c:v>2015</c:v>
                </c:pt>
                <c:pt idx="13">
                  <c:v>2016</c:v>
                </c:pt>
                <c:pt idx="14">
                  <c:v>2017</c:v>
                </c:pt>
              </c:numCache>
            </c:numRef>
          </c:xVal>
          <c:yVal>
            <c:numRef>
              <c:f>Blad1!$D$2:$D$18</c:f>
              <c:numCache>
                <c:formatCode>#,##0</c:formatCode>
                <c:ptCount val="17"/>
                <c:pt idx="0">
                  <c:v>137098</c:v>
                </c:pt>
                <c:pt idx="1">
                  <c:v>152346</c:v>
                </c:pt>
                <c:pt idx="2">
                  <c:v>172359</c:v>
                </c:pt>
                <c:pt idx="3">
                  <c:v>177588</c:v>
                </c:pt>
                <c:pt idx="4">
                  <c:v>196494</c:v>
                </c:pt>
                <c:pt idx="5">
                  <c:v>225130</c:v>
                </c:pt>
                <c:pt idx="6">
                  <c:v>232585</c:v>
                </c:pt>
                <c:pt idx="7">
                  <c:v>266387</c:v>
                </c:pt>
                <c:pt idx="8">
                  <c:v>301565</c:v>
                </c:pt>
                <c:pt idx="9">
                  <c:v>338213</c:v>
                </c:pt>
                <c:pt idx="10">
                  <c:v>378123</c:v>
                </c:pt>
                <c:pt idx="11">
                  <c:v>441893</c:v>
                </c:pt>
                <c:pt idx="12">
                  <c:v>526472</c:v>
                </c:pt>
                <c:pt idx="13">
                  <c:v>615211</c:v>
                </c:pt>
                <c:pt idx="14">
                  <c:v>682973</c:v>
                </c:pt>
              </c:numCache>
            </c:numRef>
          </c:yVal>
          <c:smooth val="0"/>
          <c:extLst>
            <c:ext xmlns:c16="http://schemas.microsoft.com/office/drawing/2014/chart" uri="{C3380CC4-5D6E-409C-BE32-E72D297353CC}">
              <c16:uniqueId val="{00000002-CF31-4953-B691-5EF93A56370E}"/>
            </c:ext>
          </c:extLst>
        </c:ser>
        <c:dLbls>
          <c:showLegendKey val="0"/>
          <c:showVal val="0"/>
          <c:showCatName val="0"/>
          <c:showSerName val="0"/>
          <c:showPercent val="0"/>
          <c:showBubbleSize val="0"/>
        </c:dLbls>
        <c:axId val="276777040"/>
        <c:axId val="276777696"/>
      </c:scatterChart>
      <c:valAx>
        <c:axId val="276777040"/>
        <c:scaling>
          <c:orientation val="minMax"/>
          <c:max val="2020"/>
          <c:min val="2003"/>
        </c:scaling>
        <c:delete val="0"/>
        <c:axPos val="b"/>
        <c:numFmt formatCode="General" sourceLinked="1"/>
        <c:majorTickMark val="none"/>
        <c:minorTickMark val="none"/>
        <c:tickLblPos val="nextTo"/>
        <c:spPr>
          <a:noFill/>
          <a:ln w="9525" cap="flat" cmpd="sng" algn="ctr">
            <a:solidFill>
              <a:schemeClr val="bg1">
                <a:lumMod val="50000"/>
              </a:schemeClr>
            </a:solidFill>
            <a:round/>
          </a:ln>
          <a:effectLst/>
        </c:spPr>
        <c:txPr>
          <a:bodyPr rot="-60000000" spcFirstLastPara="1" vertOverflow="ellipsis" vert="horz" wrap="square" anchor="ctr" anchorCtr="1"/>
          <a:lstStyle/>
          <a:p>
            <a:pPr>
              <a:defRPr sz="1600" b="0" i="0" u="none" strike="noStrike" kern="1200" baseline="0">
                <a:solidFill>
                  <a:srgbClr val="000000"/>
                </a:solidFill>
                <a:latin typeface="+mn-lt"/>
                <a:ea typeface="+mn-ea"/>
                <a:cs typeface="+mn-cs"/>
              </a:defRPr>
            </a:pPr>
            <a:endParaRPr lang="nl-NL"/>
          </a:p>
        </c:txPr>
        <c:crossAx val="276777696"/>
        <c:crosses val="autoZero"/>
        <c:crossBetween val="midCat"/>
        <c:majorUnit val="2"/>
        <c:minorUnit val="1"/>
      </c:valAx>
      <c:valAx>
        <c:axId val="276777696"/>
        <c:scaling>
          <c:orientation val="minMax"/>
        </c:scaling>
        <c:delete val="0"/>
        <c:axPos val="l"/>
        <c:majorGridlines>
          <c:spPr>
            <a:ln w="9525" cap="flat" cmpd="sng" algn="ctr">
              <a:solidFill>
                <a:schemeClr val="bg1">
                  <a:lumMod val="50000"/>
                </a:schemeClr>
              </a:solidFill>
              <a:round/>
            </a:ln>
            <a:effectLst/>
          </c:spPr>
        </c:majorGridlines>
        <c:title>
          <c:tx>
            <c:rich>
              <a:bodyPr rot="-5400000" spcFirstLastPara="1" vertOverflow="ellipsis" vert="horz" wrap="square" anchor="ctr" anchorCtr="1"/>
              <a:lstStyle/>
              <a:p>
                <a:pPr>
                  <a:defRPr sz="2000" b="0" i="0" u="none" strike="noStrike" kern="1200" baseline="0">
                    <a:solidFill>
                      <a:srgbClr val="000000"/>
                    </a:solidFill>
                    <a:latin typeface="+mn-lt"/>
                    <a:ea typeface="+mn-ea"/>
                    <a:cs typeface="+mn-cs"/>
                  </a:defRPr>
                </a:pPr>
                <a:r>
                  <a:rPr lang="nl-NL" sz="2000" dirty="0"/>
                  <a:t>Aantal gebruikers</a:t>
                </a:r>
              </a:p>
            </c:rich>
          </c:tx>
          <c:layout>
            <c:manualLayout>
              <c:xMode val="edge"/>
              <c:yMode val="edge"/>
              <c:x val="1.8612062079196624E-2"/>
              <c:y val="0.23641974941811519"/>
            </c:manualLayout>
          </c:layout>
          <c:overlay val="0"/>
          <c:spPr>
            <a:noFill/>
            <a:ln>
              <a:noFill/>
            </a:ln>
            <a:effectLst/>
          </c:spPr>
          <c:txPr>
            <a:bodyPr rot="-5400000" spcFirstLastPara="1" vertOverflow="ellipsis" vert="horz" wrap="square" anchor="ctr" anchorCtr="1"/>
            <a:lstStyle/>
            <a:p>
              <a:pPr>
                <a:defRPr sz="2000" b="0" i="0" u="none" strike="noStrike" kern="1200" baseline="0">
                  <a:solidFill>
                    <a:srgbClr val="000000"/>
                  </a:solidFill>
                  <a:latin typeface="+mn-lt"/>
                  <a:ea typeface="+mn-ea"/>
                  <a:cs typeface="+mn-cs"/>
                </a:defRPr>
              </a:pPr>
              <a:endParaRPr lang="nl-NL"/>
            </a:p>
          </c:txPr>
        </c:title>
        <c:numFmt formatCode="#,##0" sourceLinked="1"/>
        <c:majorTickMark val="none"/>
        <c:minorTickMark val="none"/>
        <c:tickLblPos val="nextTo"/>
        <c:spPr>
          <a:noFill/>
          <a:ln w="9525" cap="flat" cmpd="sng" algn="ctr">
            <a:solidFill>
              <a:schemeClr val="bg1">
                <a:lumMod val="50000"/>
              </a:schemeClr>
            </a:solidFill>
            <a:round/>
          </a:ln>
          <a:effectLst/>
        </c:spPr>
        <c:txPr>
          <a:bodyPr rot="-60000000" spcFirstLastPara="1" vertOverflow="ellipsis" vert="horz" wrap="square" anchor="ctr" anchorCtr="1"/>
          <a:lstStyle/>
          <a:p>
            <a:pPr>
              <a:defRPr sz="1600" b="0" i="0" u="none" strike="noStrike" kern="1200" baseline="0">
                <a:solidFill>
                  <a:srgbClr val="000000"/>
                </a:solidFill>
                <a:latin typeface="+mn-lt"/>
                <a:ea typeface="+mn-ea"/>
                <a:cs typeface="+mn-cs"/>
              </a:defRPr>
            </a:pPr>
            <a:endParaRPr lang="nl-NL"/>
          </a:p>
        </c:txPr>
        <c:crossAx val="276777040"/>
        <c:crosses val="autoZero"/>
        <c:crossBetween val="midCat"/>
      </c:valAx>
      <c:spPr>
        <a:noFill/>
        <a:ln>
          <a:noFill/>
        </a:ln>
        <a:effectLst/>
      </c:spPr>
    </c:plotArea>
    <c:legend>
      <c:legendPos val="b"/>
      <c:layout>
        <c:manualLayout>
          <c:xMode val="edge"/>
          <c:yMode val="edge"/>
          <c:x val="0.23761440146068699"/>
          <c:y val="0.92409864804635267"/>
          <c:w val="0.62380501350374684"/>
          <c:h val="7.5901351953647306E-2"/>
        </c:manualLayout>
      </c:layout>
      <c:overlay val="0"/>
      <c:spPr>
        <a:noFill/>
        <a:ln>
          <a:noFill/>
        </a:ln>
        <a:effectLst/>
      </c:spPr>
      <c:txPr>
        <a:bodyPr rot="0" spcFirstLastPara="1" vertOverflow="ellipsis" vert="horz" wrap="square" anchor="ctr" anchorCtr="1"/>
        <a:lstStyle/>
        <a:p>
          <a:pPr>
            <a:defRPr sz="2000" b="0" i="0" u="none" strike="noStrike" kern="1200" baseline="0">
              <a:solidFill>
                <a:srgbClr val="000000"/>
              </a:solidFill>
              <a:latin typeface="+mn-lt"/>
              <a:ea typeface="+mn-ea"/>
              <a:cs typeface="+mn-cs"/>
            </a:defRPr>
          </a:pPr>
          <a:endParaRPr lang="nl-NL"/>
        </a:p>
      </c:txPr>
    </c:legend>
    <c:plotVisOnly val="1"/>
    <c:dispBlanksAs val="gap"/>
    <c:showDLblsOverMax val="0"/>
  </c:chart>
  <c:spPr>
    <a:noFill/>
    <a:ln>
      <a:noFill/>
    </a:ln>
    <a:effectLst/>
  </c:spPr>
  <c:txPr>
    <a:bodyPr/>
    <a:lstStyle/>
    <a:p>
      <a:pPr>
        <a:defRPr sz="1600">
          <a:solidFill>
            <a:srgbClr val="000000"/>
          </a:solidFill>
        </a:defRPr>
      </a:pPr>
      <a:endParaRPr lang="nl-NL"/>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0" i="0" u="none" strike="noStrike" kern="1200" spc="0" baseline="0">
                <a:solidFill>
                  <a:schemeClr val="tx1"/>
                </a:solidFill>
                <a:latin typeface="+mn-lt"/>
                <a:ea typeface="+mn-ea"/>
                <a:cs typeface="+mn-cs"/>
              </a:defRPr>
            </a:pPr>
            <a:r>
              <a:rPr lang="en-US" sz="2000" dirty="0">
                <a:solidFill>
                  <a:schemeClr val="tx1"/>
                </a:solidFill>
              </a:rPr>
              <a:t>Percentage</a:t>
            </a:r>
            <a:r>
              <a:rPr lang="en-US" sz="2000" baseline="0" dirty="0">
                <a:solidFill>
                  <a:schemeClr val="tx1"/>
                </a:solidFill>
              </a:rPr>
              <a:t> </a:t>
            </a:r>
            <a:r>
              <a:rPr lang="en-US" sz="2000" baseline="0" dirty="0" err="1">
                <a:solidFill>
                  <a:schemeClr val="tx1"/>
                </a:solidFill>
              </a:rPr>
              <a:t>opioïdvoorschriften</a:t>
            </a:r>
            <a:r>
              <a:rPr lang="en-US" sz="2000" baseline="0" dirty="0">
                <a:solidFill>
                  <a:schemeClr val="tx1"/>
                </a:solidFill>
              </a:rPr>
              <a:t> per </a:t>
            </a:r>
            <a:r>
              <a:rPr lang="en-US" sz="2000" baseline="0" dirty="0" err="1">
                <a:solidFill>
                  <a:schemeClr val="tx1"/>
                </a:solidFill>
              </a:rPr>
              <a:t>specialistengroep</a:t>
            </a:r>
            <a:endParaRPr lang="en-US" sz="2000" dirty="0">
              <a:solidFill>
                <a:schemeClr val="tx1"/>
              </a:solidFill>
            </a:endParaRPr>
          </a:p>
        </c:rich>
      </c:tx>
      <c:overlay val="0"/>
      <c:spPr>
        <a:noFill/>
        <a:ln>
          <a:noFill/>
        </a:ln>
        <a:effectLst/>
      </c:spPr>
      <c:txPr>
        <a:bodyPr rot="0" spcFirstLastPara="1" vertOverflow="ellipsis" vert="horz" wrap="square" anchor="ctr" anchorCtr="1"/>
        <a:lstStyle/>
        <a:p>
          <a:pPr>
            <a:defRPr sz="2000" b="0" i="0" u="none" strike="noStrike" kern="1200" spc="0" baseline="0">
              <a:solidFill>
                <a:schemeClr val="tx1"/>
              </a:solidFill>
              <a:latin typeface="+mn-lt"/>
              <a:ea typeface="+mn-ea"/>
              <a:cs typeface="+mn-cs"/>
            </a:defRPr>
          </a:pPr>
          <a:endParaRPr lang="nl-NL"/>
        </a:p>
      </c:txPr>
    </c:title>
    <c:autoTitleDeleted val="0"/>
    <c:plotArea>
      <c:layout/>
      <c:barChart>
        <c:barDir val="bar"/>
        <c:grouping val="clustered"/>
        <c:varyColors val="0"/>
        <c:ser>
          <c:idx val="0"/>
          <c:order val="0"/>
          <c:tx>
            <c:strRef>
              <c:f>Blad1!$B$1</c:f>
              <c:strCache>
                <c:ptCount val="1"/>
                <c:pt idx="0">
                  <c:v>Verkoop</c:v>
                </c:pt>
              </c:strCache>
            </c:strRef>
          </c:tx>
          <c:spPr>
            <a:solidFill>
              <a:schemeClr val="accent1"/>
            </a:solidFill>
            <a:ln w="19050">
              <a:solidFill>
                <a:schemeClr val="lt1"/>
              </a:solidFill>
            </a:ln>
            <a:effectLst/>
          </c:spPr>
          <c:invertIfNegative val="0"/>
          <c:cat>
            <c:strRef>
              <c:f>Blad1!$A$2:$A$5</c:f>
              <c:strCache>
                <c:ptCount val="4"/>
                <c:pt idx="0">
                  <c:v>Chirurg</c:v>
                </c:pt>
                <c:pt idx="1">
                  <c:v>Orthopeed</c:v>
                </c:pt>
                <c:pt idx="2">
                  <c:v>Internist</c:v>
                </c:pt>
                <c:pt idx="3">
                  <c:v>Overige (vb. kaakchirurg, specialist ouderegeeneeskunde)</c:v>
                </c:pt>
              </c:strCache>
            </c:strRef>
          </c:cat>
          <c:val>
            <c:numRef>
              <c:f>Blad1!$B$2:$B$5</c:f>
              <c:numCache>
                <c:formatCode>General</c:formatCode>
                <c:ptCount val="4"/>
                <c:pt idx="0">
                  <c:v>28</c:v>
                </c:pt>
                <c:pt idx="1">
                  <c:v>27</c:v>
                </c:pt>
                <c:pt idx="2">
                  <c:v>13</c:v>
                </c:pt>
                <c:pt idx="3">
                  <c:v>10</c:v>
                </c:pt>
              </c:numCache>
            </c:numRef>
          </c:val>
          <c:extLst>
            <c:ext xmlns:c16="http://schemas.microsoft.com/office/drawing/2014/chart" uri="{C3380CC4-5D6E-409C-BE32-E72D297353CC}">
              <c16:uniqueId val="{00000000-C0D2-48DA-8038-3C61BAD17C5A}"/>
            </c:ext>
          </c:extLst>
        </c:ser>
        <c:dLbls>
          <c:showLegendKey val="0"/>
          <c:showVal val="0"/>
          <c:showCatName val="0"/>
          <c:showSerName val="0"/>
          <c:showPercent val="0"/>
          <c:showBubbleSize val="0"/>
        </c:dLbls>
        <c:gapWidth val="150"/>
        <c:axId val="1266238976"/>
        <c:axId val="1266237728"/>
      </c:barChart>
      <c:valAx>
        <c:axId val="126623772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NL"/>
          </a:p>
        </c:txPr>
        <c:crossAx val="1266238976"/>
        <c:crosses val="autoZero"/>
        <c:crossBetween val="between"/>
      </c:valAx>
      <c:catAx>
        <c:axId val="1266238976"/>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nl-NL"/>
          </a:p>
        </c:txPr>
        <c:crossAx val="1266237728"/>
        <c:crosses val="autoZero"/>
        <c:auto val="1"/>
        <c:lblAlgn val="ctr"/>
        <c:lblOffset val="100"/>
        <c:noMultiLvlLbl val="0"/>
      </c:cat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l-NL"/>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nl-NL"/>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3285024154589372E-2"/>
          <c:y val="2.7672955974842768E-2"/>
          <c:w val="0.97342995169082125"/>
          <c:h val="0.94465408805031448"/>
        </c:manualLayout>
      </c:layout>
      <c:lineChart>
        <c:grouping val="standard"/>
        <c:varyColors val="0"/>
        <c:ser>
          <c:idx val="0"/>
          <c:order val="0"/>
          <c:tx>
            <c:strRef>
              <c:f>Blad1!$B$1</c:f>
              <c:strCache>
                <c:ptCount val="1"/>
                <c:pt idx="0">
                  <c:v>Effect</c:v>
                </c:pt>
              </c:strCache>
            </c:strRef>
          </c:tx>
          <c:spPr>
            <a:ln w="28575" cap="rnd">
              <a:solidFill>
                <a:schemeClr val="accent1"/>
              </a:solidFill>
              <a:round/>
            </a:ln>
            <a:effectLst/>
          </c:spPr>
          <c:marker>
            <c:symbol val="none"/>
          </c:marker>
          <c:cat>
            <c:numRef>
              <c:f>Blad1!$A$2:$A$22</c:f>
              <c:numCache>
                <c:formatCode>General</c:formatCode>
                <c:ptCount val="21"/>
              </c:numCache>
            </c:numRef>
          </c:cat>
          <c:val>
            <c:numRef>
              <c:f>Blad1!$B$2:$B$22</c:f>
              <c:numCache>
                <c:formatCode>General</c:formatCode>
                <c:ptCount val="21"/>
                <c:pt idx="0">
                  <c:v>0</c:v>
                </c:pt>
                <c:pt idx="1">
                  <c:v>10</c:v>
                </c:pt>
                <c:pt idx="2">
                  <c:v>7.5</c:v>
                </c:pt>
                <c:pt idx="3">
                  <c:v>20</c:v>
                </c:pt>
                <c:pt idx="4">
                  <c:v>17.5</c:v>
                </c:pt>
                <c:pt idx="5">
                  <c:v>30</c:v>
                </c:pt>
                <c:pt idx="6">
                  <c:v>27.5</c:v>
                </c:pt>
                <c:pt idx="7">
                  <c:v>40</c:v>
                </c:pt>
                <c:pt idx="8">
                  <c:v>37.5</c:v>
                </c:pt>
                <c:pt idx="9">
                  <c:v>50</c:v>
                </c:pt>
                <c:pt idx="10">
                  <c:v>47.5</c:v>
                </c:pt>
                <c:pt idx="11">
                  <c:v>60</c:v>
                </c:pt>
                <c:pt idx="12">
                  <c:v>59</c:v>
                </c:pt>
                <c:pt idx="13">
                  <c:v>58</c:v>
                </c:pt>
                <c:pt idx="14">
                  <c:v>59</c:v>
                </c:pt>
                <c:pt idx="15">
                  <c:v>-60</c:v>
                </c:pt>
                <c:pt idx="16">
                  <c:v>-60</c:v>
                </c:pt>
                <c:pt idx="17">
                  <c:v>-40</c:v>
                </c:pt>
                <c:pt idx="18">
                  <c:v>-30</c:v>
                </c:pt>
                <c:pt idx="19">
                  <c:v>-5</c:v>
                </c:pt>
              </c:numCache>
            </c:numRef>
          </c:val>
          <c:smooth val="0"/>
          <c:extLst>
            <c:ext xmlns:c16="http://schemas.microsoft.com/office/drawing/2014/chart" uri="{C3380CC4-5D6E-409C-BE32-E72D297353CC}">
              <c16:uniqueId val="{00000000-8BF6-40F3-8DC1-13A1AB938830}"/>
            </c:ext>
          </c:extLst>
        </c:ser>
        <c:dLbls>
          <c:showLegendKey val="0"/>
          <c:showVal val="0"/>
          <c:showCatName val="0"/>
          <c:showSerName val="0"/>
          <c:showPercent val="0"/>
          <c:showBubbleSize val="0"/>
        </c:dLbls>
        <c:smooth val="0"/>
        <c:axId val="1999397087"/>
        <c:axId val="1999397919"/>
      </c:lineChart>
      <c:catAx>
        <c:axId val="19993970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nl-NL"/>
          </a:p>
        </c:txPr>
        <c:crossAx val="1999397919"/>
        <c:crosses val="autoZero"/>
        <c:auto val="1"/>
        <c:lblAlgn val="ctr"/>
        <c:lblOffset val="100"/>
        <c:noMultiLvlLbl val="0"/>
      </c:catAx>
      <c:valAx>
        <c:axId val="1999397919"/>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1999397087"/>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nl-NL"/>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9ACF7E1-6AF0-4F95-A9A7-C576CDEE3646}"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nl-NL"/>
        </a:p>
      </dgm:t>
    </dgm:pt>
    <dgm:pt modelId="{7B2D62E6-A259-41C5-BA79-2527D94EC6AA}">
      <dgm:prSet phldrT="[Tekst]"/>
      <dgm:spPr/>
      <dgm:t>
        <a:bodyPr/>
        <a:lstStyle/>
        <a:p>
          <a:r>
            <a:rPr lang="nl-NL">
              <a:solidFill>
                <a:srgbClr val="000000"/>
              </a:solidFill>
            </a:rPr>
            <a:t>Paracetamol</a:t>
          </a:r>
        </a:p>
      </dgm:t>
    </dgm:pt>
    <dgm:pt modelId="{D49D5C4F-D4B4-4643-90C0-641FC84659CC}" type="parTrans" cxnId="{25F49E7D-4433-42C6-B5D0-C5E36478F2F7}">
      <dgm:prSet/>
      <dgm:spPr/>
      <dgm:t>
        <a:bodyPr/>
        <a:lstStyle/>
        <a:p>
          <a:endParaRPr lang="nl-NL"/>
        </a:p>
      </dgm:t>
    </dgm:pt>
    <dgm:pt modelId="{A47D5B2F-2783-4238-8236-85F78BB41935}" type="sibTrans" cxnId="{25F49E7D-4433-42C6-B5D0-C5E36478F2F7}">
      <dgm:prSet/>
      <dgm:spPr/>
      <dgm:t>
        <a:bodyPr/>
        <a:lstStyle/>
        <a:p>
          <a:endParaRPr lang="nl-NL"/>
        </a:p>
      </dgm:t>
    </dgm:pt>
    <dgm:pt modelId="{915D95A0-3715-4105-90FE-F74E16FEB3A2}">
      <dgm:prSet phldrT="[Tekst]" custT="1"/>
      <dgm:spPr/>
      <dgm:t>
        <a:bodyPr/>
        <a:lstStyle/>
        <a:p>
          <a:r>
            <a:rPr lang="nl-NL" sz="1800">
              <a:solidFill>
                <a:srgbClr val="000000"/>
              </a:solidFill>
            </a:rPr>
            <a:t>NSAID </a:t>
          </a:r>
          <a:r>
            <a:rPr lang="nl-NL" sz="1600">
              <a:solidFill>
                <a:srgbClr val="000000"/>
              </a:solidFill>
            </a:rPr>
            <a:t>diclofenac ibuprofen naproxen</a:t>
          </a:r>
          <a:endParaRPr lang="nl-NL" sz="1800">
            <a:solidFill>
              <a:srgbClr val="000000"/>
            </a:solidFill>
          </a:endParaRPr>
        </a:p>
      </dgm:t>
    </dgm:pt>
    <dgm:pt modelId="{841F3274-086C-486C-9954-076E0FAEE5B5}" type="parTrans" cxnId="{AD92448F-C8D6-46F3-85DA-2B7839AC3C6F}">
      <dgm:prSet/>
      <dgm:spPr/>
      <dgm:t>
        <a:bodyPr/>
        <a:lstStyle/>
        <a:p>
          <a:endParaRPr lang="nl-NL"/>
        </a:p>
      </dgm:t>
    </dgm:pt>
    <dgm:pt modelId="{9709CA1C-7FCF-4435-8257-03B680C6D434}" type="sibTrans" cxnId="{AD92448F-C8D6-46F3-85DA-2B7839AC3C6F}">
      <dgm:prSet/>
      <dgm:spPr/>
      <dgm:t>
        <a:bodyPr/>
        <a:lstStyle/>
        <a:p>
          <a:endParaRPr lang="nl-NL"/>
        </a:p>
      </dgm:t>
    </dgm:pt>
    <dgm:pt modelId="{530E04A7-7E73-4E0D-A20D-F8FC8E76AF0F}">
      <dgm:prSet phldrT="[Tekst]" custT="1"/>
      <dgm:spPr/>
      <dgm:t>
        <a:bodyPr/>
        <a:lstStyle/>
        <a:p>
          <a:r>
            <a:rPr lang="nl-NL" sz="1800">
              <a:solidFill>
                <a:srgbClr val="000000"/>
              </a:solidFill>
            </a:rPr>
            <a:t>Sterkwerkend opioïd </a:t>
          </a:r>
          <a:r>
            <a:rPr lang="nl-NL" sz="1600">
              <a:solidFill>
                <a:srgbClr val="000000"/>
              </a:solidFill>
            </a:rPr>
            <a:t>oxycodon fentanyl morfine</a:t>
          </a:r>
        </a:p>
      </dgm:t>
    </dgm:pt>
    <dgm:pt modelId="{7BC3865E-B56C-4101-ABC4-D68F187F7259}" type="parTrans" cxnId="{4AAAA264-6456-4B64-A713-EC5B2C4F56C5}">
      <dgm:prSet/>
      <dgm:spPr/>
      <dgm:t>
        <a:bodyPr/>
        <a:lstStyle/>
        <a:p>
          <a:endParaRPr lang="nl-NL"/>
        </a:p>
      </dgm:t>
    </dgm:pt>
    <dgm:pt modelId="{BD477D2F-CC5C-41D3-9007-00311F5036D9}" type="sibTrans" cxnId="{4AAAA264-6456-4B64-A713-EC5B2C4F56C5}">
      <dgm:prSet/>
      <dgm:spPr/>
      <dgm:t>
        <a:bodyPr/>
        <a:lstStyle/>
        <a:p>
          <a:endParaRPr lang="nl-NL"/>
        </a:p>
      </dgm:t>
    </dgm:pt>
    <dgm:pt modelId="{5C7B2B0D-9CD7-42D0-B453-7E367C522B2A}">
      <dgm:prSet phldrT="[Tekst]" custT="1"/>
      <dgm:spPr/>
      <dgm:t>
        <a:bodyPr/>
        <a:lstStyle/>
        <a:p>
          <a:r>
            <a:rPr lang="nl-NL" sz="1800">
              <a:solidFill>
                <a:srgbClr val="000000"/>
              </a:solidFill>
            </a:rPr>
            <a:t>Zwakwerkend opioïd </a:t>
          </a:r>
          <a:r>
            <a:rPr lang="nl-NL" sz="1600">
              <a:solidFill>
                <a:srgbClr val="000000"/>
              </a:solidFill>
            </a:rPr>
            <a:t>tramadol</a:t>
          </a:r>
          <a:endParaRPr lang="nl-NL" sz="1800">
            <a:solidFill>
              <a:srgbClr val="000000"/>
            </a:solidFill>
          </a:endParaRPr>
        </a:p>
      </dgm:t>
    </dgm:pt>
    <dgm:pt modelId="{8723B62E-61F0-410D-ACE7-FC41E37F3D2E}" type="parTrans" cxnId="{D80CEE15-3E2C-4082-BCC0-081C5597BCEF}">
      <dgm:prSet/>
      <dgm:spPr/>
      <dgm:t>
        <a:bodyPr/>
        <a:lstStyle/>
        <a:p>
          <a:endParaRPr lang="nl-NL"/>
        </a:p>
      </dgm:t>
    </dgm:pt>
    <dgm:pt modelId="{4BF9AC7F-6541-44A6-B14A-D890D5718BD0}" type="sibTrans" cxnId="{D80CEE15-3E2C-4082-BCC0-081C5597BCEF}">
      <dgm:prSet/>
      <dgm:spPr/>
      <dgm:t>
        <a:bodyPr/>
        <a:lstStyle/>
        <a:p>
          <a:endParaRPr lang="nl-NL"/>
        </a:p>
      </dgm:t>
    </dgm:pt>
    <dgm:pt modelId="{A4B816BD-423A-4B00-8729-56F7748A2214}">
      <dgm:prSet phldrT="[Tekst]"/>
      <dgm:spPr/>
      <dgm:t>
        <a:bodyPr/>
        <a:lstStyle/>
        <a:p>
          <a:r>
            <a:rPr lang="nl-NL">
              <a:solidFill>
                <a:srgbClr val="000000"/>
              </a:solidFill>
            </a:rPr>
            <a:t>Opioïd als injectie</a:t>
          </a:r>
        </a:p>
      </dgm:t>
    </dgm:pt>
    <dgm:pt modelId="{D5AED1A4-97C3-450E-8A7D-56B42FEB4AF8}" type="parTrans" cxnId="{FD0F3D5A-8F46-4DB9-BE7D-8A7251545BBB}">
      <dgm:prSet/>
      <dgm:spPr/>
      <dgm:t>
        <a:bodyPr/>
        <a:lstStyle/>
        <a:p>
          <a:endParaRPr lang="nl-NL"/>
        </a:p>
      </dgm:t>
    </dgm:pt>
    <dgm:pt modelId="{01D3D88C-0DB9-4C06-97E4-792AD48493DB}" type="sibTrans" cxnId="{FD0F3D5A-8F46-4DB9-BE7D-8A7251545BBB}">
      <dgm:prSet/>
      <dgm:spPr/>
      <dgm:t>
        <a:bodyPr/>
        <a:lstStyle/>
        <a:p>
          <a:endParaRPr lang="nl-NL"/>
        </a:p>
      </dgm:t>
    </dgm:pt>
    <dgm:pt modelId="{45C79205-DBE3-403B-9390-F3CBB2D6BA4D}" type="pres">
      <dgm:prSet presAssocID="{39ACF7E1-6AF0-4F95-A9A7-C576CDEE3646}" presName="rootnode" presStyleCnt="0">
        <dgm:presLayoutVars>
          <dgm:chMax/>
          <dgm:chPref/>
          <dgm:dir/>
          <dgm:animLvl val="lvl"/>
        </dgm:presLayoutVars>
      </dgm:prSet>
      <dgm:spPr/>
    </dgm:pt>
    <dgm:pt modelId="{43F094C0-7484-4BB3-8B52-348533D1DC41}" type="pres">
      <dgm:prSet presAssocID="{7B2D62E6-A259-41C5-BA79-2527D94EC6AA}" presName="composite" presStyleCnt="0"/>
      <dgm:spPr/>
    </dgm:pt>
    <dgm:pt modelId="{9EFFE249-DE2C-4752-884D-2704FE01A6FD}" type="pres">
      <dgm:prSet presAssocID="{7B2D62E6-A259-41C5-BA79-2527D94EC6AA}" presName="LShape" presStyleLbl="alignNode1" presStyleIdx="0" presStyleCnt="9"/>
      <dgm:spPr/>
    </dgm:pt>
    <dgm:pt modelId="{C9F23459-A64B-4C6F-9F8C-B19367CDCBA4}" type="pres">
      <dgm:prSet presAssocID="{7B2D62E6-A259-41C5-BA79-2527D94EC6AA}" presName="ParentText" presStyleLbl="revTx" presStyleIdx="0" presStyleCnt="5">
        <dgm:presLayoutVars>
          <dgm:chMax val="0"/>
          <dgm:chPref val="0"/>
          <dgm:bulletEnabled val="1"/>
        </dgm:presLayoutVars>
      </dgm:prSet>
      <dgm:spPr/>
    </dgm:pt>
    <dgm:pt modelId="{EB47B268-6720-4072-8186-34D4E40F0841}" type="pres">
      <dgm:prSet presAssocID="{7B2D62E6-A259-41C5-BA79-2527D94EC6AA}" presName="Triangle" presStyleLbl="alignNode1" presStyleIdx="1" presStyleCnt="9"/>
      <dgm:spPr/>
    </dgm:pt>
    <dgm:pt modelId="{D55F91B7-F5C3-49DD-A43F-D10B28BED7CA}" type="pres">
      <dgm:prSet presAssocID="{A47D5B2F-2783-4238-8236-85F78BB41935}" presName="sibTrans" presStyleCnt="0"/>
      <dgm:spPr/>
    </dgm:pt>
    <dgm:pt modelId="{E7DE11CE-5763-43D5-95F7-11CB05BC7BC5}" type="pres">
      <dgm:prSet presAssocID="{A47D5B2F-2783-4238-8236-85F78BB41935}" presName="space" presStyleCnt="0"/>
      <dgm:spPr/>
    </dgm:pt>
    <dgm:pt modelId="{E5E3D9A9-97AC-4E05-969E-7B626064433E}" type="pres">
      <dgm:prSet presAssocID="{915D95A0-3715-4105-90FE-F74E16FEB3A2}" presName="composite" presStyleCnt="0"/>
      <dgm:spPr/>
    </dgm:pt>
    <dgm:pt modelId="{090729C8-3188-451C-8812-092063934A52}" type="pres">
      <dgm:prSet presAssocID="{915D95A0-3715-4105-90FE-F74E16FEB3A2}" presName="LShape" presStyleLbl="alignNode1" presStyleIdx="2" presStyleCnt="9"/>
      <dgm:spPr/>
    </dgm:pt>
    <dgm:pt modelId="{039409B3-3A10-4716-87DE-C62EBC01384B}" type="pres">
      <dgm:prSet presAssocID="{915D95A0-3715-4105-90FE-F74E16FEB3A2}" presName="ParentText" presStyleLbl="revTx" presStyleIdx="1" presStyleCnt="5">
        <dgm:presLayoutVars>
          <dgm:chMax val="0"/>
          <dgm:chPref val="0"/>
          <dgm:bulletEnabled val="1"/>
        </dgm:presLayoutVars>
      </dgm:prSet>
      <dgm:spPr/>
    </dgm:pt>
    <dgm:pt modelId="{2AADCC24-C8D3-45FA-95AA-7132BC520D13}" type="pres">
      <dgm:prSet presAssocID="{915D95A0-3715-4105-90FE-F74E16FEB3A2}" presName="Triangle" presStyleLbl="alignNode1" presStyleIdx="3" presStyleCnt="9"/>
      <dgm:spPr/>
    </dgm:pt>
    <dgm:pt modelId="{8C652ED5-AF58-45F6-8E0F-021D803B9C31}" type="pres">
      <dgm:prSet presAssocID="{9709CA1C-7FCF-4435-8257-03B680C6D434}" presName="sibTrans" presStyleCnt="0"/>
      <dgm:spPr/>
    </dgm:pt>
    <dgm:pt modelId="{E0A9F1B8-5FBF-4C32-8390-E92B04404408}" type="pres">
      <dgm:prSet presAssocID="{9709CA1C-7FCF-4435-8257-03B680C6D434}" presName="space" presStyleCnt="0"/>
      <dgm:spPr/>
    </dgm:pt>
    <dgm:pt modelId="{10B8B832-71A6-4B55-B8A6-1BF866715E9A}" type="pres">
      <dgm:prSet presAssocID="{5C7B2B0D-9CD7-42D0-B453-7E367C522B2A}" presName="composite" presStyleCnt="0"/>
      <dgm:spPr/>
    </dgm:pt>
    <dgm:pt modelId="{1C9C1B9D-EBEE-4D44-A1C8-A7DAEE088A03}" type="pres">
      <dgm:prSet presAssocID="{5C7B2B0D-9CD7-42D0-B453-7E367C522B2A}" presName="LShape" presStyleLbl="alignNode1" presStyleIdx="4" presStyleCnt="9"/>
      <dgm:spPr/>
    </dgm:pt>
    <dgm:pt modelId="{694BE5FD-A08F-401E-9874-DCC86039EBBB}" type="pres">
      <dgm:prSet presAssocID="{5C7B2B0D-9CD7-42D0-B453-7E367C522B2A}" presName="ParentText" presStyleLbl="revTx" presStyleIdx="2" presStyleCnt="5">
        <dgm:presLayoutVars>
          <dgm:chMax val="0"/>
          <dgm:chPref val="0"/>
          <dgm:bulletEnabled val="1"/>
        </dgm:presLayoutVars>
      </dgm:prSet>
      <dgm:spPr/>
    </dgm:pt>
    <dgm:pt modelId="{A4E260F6-4BE8-40E3-8605-90AB5B01D51F}" type="pres">
      <dgm:prSet presAssocID="{5C7B2B0D-9CD7-42D0-B453-7E367C522B2A}" presName="Triangle" presStyleLbl="alignNode1" presStyleIdx="5" presStyleCnt="9"/>
      <dgm:spPr/>
    </dgm:pt>
    <dgm:pt modelId="{89293E49-8F91-482E-81DC-A71B06BFEBA6}" type="pres">
      <dgm:prSet presAssocID="{4BF9AC7F-6541-44A6-B14A-D890D5718BD0}" presName="sibTrans" presStyleCnt="0"/>
      <dgm:spPr/>
    </dgm:pt>
    <dgm:pt modelId="{F5AADE29-32A2-4B94-A590-AA5A4F73CBB9}" type="pres">
      <dgm:prSet presAssocID="{4BF9AC7F-6541-44A6-B14A-D890D5718BD0}" presName="space" presStyleCnt="0"/>
      <dgm:spPr/>
    </dgm:pt>
    <dgm:pt modelId="{E9E19E1E-058C-4CAA-86FB-028AECD6A7A6}" type="pres">
      <dgm:prSet presAssocID="{530E04A7-7E73-4E0D-A20D-F8FC8E76AF0F}" presName="composite" presStyleCnt="0"/>
      <dgm:spPr/>
    </dgm:pt>
    <dgm:pt modelId="{49B76CA3-46B6-41B9-85EC-3832DED48EE5}" type="pres">
      <dgm:prSet presAssocID="{530E04A7-7E73-4E0D-A20D-F8FC8E76AF0F}" presName="LShape" presStyleLbl="alignNode1" presStyleIdx="6" presStyleCnt="9"/>
      <dgm:spPr/>
    </dgm:pt>
    <dgm:pt modelId="{2AF4DBA3-9F75-40B0-9A6B-D4D8597E189E}" type="pres">
      <dgm:prSet presAssocID="{530E04A7-7E73-4E0D-A20D-F8FC8E76AF0F}" presName="ParentText" presStyleLbl="revTx" presStyleIdx="3" presStyleCnt="5">
        <dgm:presLayoutVars>
          <dgm:chMax val="0"/>
          <dgm:chPref val="0"/>
          <dgm:bulletEnabled val="1"/>
        </dgm:presLayoutVars>
      </dgm:prSet>
      <dgm:spPr/>
    </dgm:pt>
    <dgm:pt modelId="{A113500C-C99F-4974-A1B0-F225BC01ED32}" type="pres">
      <dgm:prSet presAssocID="{530E04A7-7E73-4E0D-A20D-F8FC8E76AF0F}" presName="Triangle" presStyleLbl="alignNode1" presStyleIdx="7" presStyleCnt="9"/>
      <dgm:spPr/>
    </dgm:pt>
    <dgm:pt modelId="{CE1B7831-AB3F-4261-B9C3-1934B88BDAB5}" type="pres">
      <dgm:prSet presAssocID="{BD477D2F-CC5C-41D3-9007-00311F5036D9}" presName="sibTrans" presStyleCnt="0"/>
      <dgm:spPr/>
    </dgm:pt>
    <dgm:pt modelId="{CC735071-8410-4F10-AFB5-88141FC6B0DB}" type="pres">
      <dgm:prSet presAssocID="{BD477D2F-CC5C-41D3-9007-00311F5036D9}" presName="space" presStyleCnt="0"/>
      <dgm:spPr/>
    </dgm:pt>
    <dgm:pt modelId="{331C1285-3090-4D0C-A8BC-6BE75BB00AC2}" type="pres">
      <dgm:prSet presAssocID="{A4B816BD-423A-4B00-8729-56F7748A2214}" presName="composite" presStyleCnt="0"/>
      <dgm:spPr/>
    </dgm:pt>
    <dgm:pt modelId="{E2A955D7-7003-46F6-B873-ECE9AC67F1E3}" type="pres">
      <dgm:prSet presAssocID="{A4B816BD-423A-4B00-8729-56F7748A2214}" presName="LShape" presStyleLbl="alignNode1" presStyleIdx="8" presStyleCnt="9"/>
      <dgm:spPr/>
    </dgm:pt>
    <dgm:pt modelId="{38035875-13B9-4F9E-9164-DE3DB0FA39C9}" type="pres">
      <dgm:prSet presAssocID="{A4B816BD-423A-4B00-8729-56F7748A2214}" presName="ParentText" presStyleLbl="revTx" presStyleIdx="4" presStyleCnt="5">
        <dgm:presLayoutVars>
          <dgm:chMax val="0"/>
          <dgm:chPref val="0"/>
          <dgm:bulletEnabled val="1"/>
        </dgm:presLayoutVars>
      </dgm:prSet>
      <dgm:spPr/>
    </dgm:pt>
  </dgm:ptLst>
  <dgm:cxnLst>
    <dgm:cxn modelId="{13516D0B-3F5E-456E-8A07-30093A3401DE}" type="presOf" srcId="{5C7B2B0D-9CD7-42D0-B453-7E367C522B2A}" destId="{694BE5FD-A08F-401E-9874-DCC86039EBBB}" srcOrd="0" destOrd="0" presId="urn:microsoft.com/office/officeart/2009/3/layout/StepUpProcess"/>
    <dgm:cxn modelId="{D80CEE15-3E2C-4082-BCC0-081C5597BCEF}" srcId="{39ACF7E1-6AF0-4F95-A9A7-C576CDEE3646}" destId="{5C7B2B0D-9CD7-42D0-B453-7E367C522B2A}" srcOrd="2" destOrd="0" parTransId="{8723B62E-61F0-410D-ACE7-FC41E37F3D2E}" sibTransId="{4BF9AC7F-6541-44A6-B14A-D890D5718BD0}"/>
    <dgm:cxn modelId="{4AAAA264-6456-4B64-A713-EC5B2C4F56C5}" srcId="{39ACF7E1-6AF0-4F95-A9A7-C576CDEE3646}" destId="{530E04A7-7E73-4E0D-A20D-F8FC8E76AF0F}" srcOrd="3" destOrd="0" parTransId="{7BC3865E-B56C-4101-ABC4-D68F187F7259}" sibTransId="{BD477D2F-CC5C-41D3-9007-00311F5036D9}"/>
    <dgm:cxn modelId="{36B1BA48-EAA4-42B2-AE02-433E03E27501}" type="presOf" srcId="{39ACF7E1-6AF0-4F95-A9A7-C576CDEE3646}" destId="{45C79205-DBE3-403B-9390-F3CBB2D6BA4D}" srcOrd="0" destOrd="0" presId="urn:microsoft.com/office/officeart/2009/3/layout/StepUpProcess"/>
    <dgm:cxn modelId="{CDFAC16B-0879-4D4A-A54E-4D22B3430526}" type="presOf" srcId="{530E04A7-7E73-4E0D-A20D-F8FC8E76AF0F}" destId="{2AF4DBA3-9F75-40B0-9A6B-D4D8597E189E}" srcOrd="0" destOrd="0" presId="urn:microsoft.com/office/officeart/2009/3/layout/StepUpProcess"/>
    <dgm:cxn modelId="{C8EC4F59-D0FE-40B6-83F6-93764FEC2CA1}" type="presOf" srcId="{A4B816BD-423A-4B00-8729-56F7748A2214}" destId="{38035875-13B9-4F9E-9164-DE3DB0FA39C9}" srcOrd="0" destOrd="0" presId="urn:microsoft.com/office/officeart/2009/3/layout/StepUpProcess"/>
    <dgm:cxn modelId="{FD0F3D5A-8F46-4DB9-BE7D-8A7251545BBB}" srcId="{39ACF7E1-6AF0-4F95-A9A7-C576CDEE3646}" destId="{A4B816BD-423A-4B00-8729-56F7748A2214}" srcOrd="4" destOrd="0" parTransId="{D5AED1A4-97C3-450E-8A7D-56B42FEB4AF8}" sibTransId="{01D3D88C-0DB9-4C06-97E4-792AD48493DB}"/>
    <dgm:cxn modelId="{25F49E7D-4433-42C6-B5D0-C5E36478F2F7}" srcId="{39ACF7E1-6AF0-4F95-A9A7-C576CDEE3646}" destId="{7B2D62E6-A259-41C5-BA79-2527D94EC6AA}" srcOrd="0" destOrd="0" parTransId="{D49D5C4F-D4B4-4643-90C0-641FC84659CC}" sibTransId="{A47D5B2F-2783-4238-8236-85F78BB41935}"/>
    <dgm:cxn modelId="{AD92448F-C8D6-46F3-85DA-2B7839AC3C6F}" srcId="{39ACF7E1-6AF0-4F95-A9A7-C576CDEE3646}" destId="{915D95A0-3715-4105-90FE-F74E16FEB3A2}" srcOrd="1" destOrd="0" parTransId="{841F3274-086C-486C-9954-076E0FAEE5B5}" sibTransId="{9709CA1C-7FCF-4435-8257-03B680C6D434}"/>
    <dgm:cxn modelId="{83734BBD-2FCF-4A12-B825-07E59B8D7185}" type="presOf" srcId="{915D95A0-3715-4105-90FE-F74E16FEB3A2}" destId="{039409B3-3A10-4716-87DE-C62EBC01384B}" srcOrd="0" destOrd="0" presId="urn:microsoft.com/office/officeart/2009/3/layout/StepUpProcess"/>
    <dgm:cxn modelId="{2BB762FF-ABD4-41AC-921C-FBF84AD3EF15}" type="presOf" srcId="{7B2D62E6-A259-41C5-BA79-2527D94EC6AA}" destId="{C9F23459-A64B-4C6F-9F8C-B19367CDCBA4}" srcOrd="0" destOrd="0" presId="urn:microsoft.com/office/officeart/2009/3/layout/StepUpProcess"/>
    <dgm:cxn modelId="{CC2021CA-21FC-49C8-A2A0-60CD2C412341}" type="presParOf" srcId="{45C79205-DBE3-403B-9390-F3CBB2D6BA4D}" destId="{43F094C0-7484-4BB3-8B52-348533D1DC41}" srcOrd="0" destOrd="0" presId="urn:microsoft.com/office/officeart/2009/3/layout/StepUpProcess"/>
    <dgm:cxn modelId="{CD9DEA3B-BA27-458A-8114-569B0D79FB02}" type="presParOf" srcId="{43F094C0-7484-4BB3-8B52-348533D1DC41}" destId="{9EFFE249-DE2C-4752-884D-2704FE01A6FD}" srcOrd="0" destOrd="0" presId="urn:microsoft.com/office/officeart/2009/3/layout/StepUpProcess"/>
    <dgm:cxn modelId="{B249C097-4D0E-4AAF-92C3-EB84196F9DD4}" type="presParOf" srcId="{43F094C0-7484-4BB3-8B52-348533D1DC41}" destId="{C9F23459-A64B-4C6F-9F8C-B19367CDCBA4}" srcOrd="1" destOrd="0" presId="urn:microsoft.com/office/officeart/2009/3/layout/StepUpProcess"/>
    <dgm:cxn modelId="{32035306-D467-45C9-A890-6DB32D81A048}" type="presParOf" srcId="{43F094C0-7484-4BB3-8B52-348533D1DC41}" destId="{EB47B268-6720-4072-8186-34D4E40F0841}" srcOrd="2" destOrd="0" presId="urn:microsoft.com/office/officeart/2009/3/layout/StepUpProcess"/>
    <dgm:cxn modelId="{989AA9AF-607D-446F-BE3F-E64137E9967D}" type="presParOf" srcId="{45C79205-DBE3-403B-9390-F3CBB2D6BA4D}" destId="{D55F91B7-F5C3-49DD-A43F-D10B28BED7CA}" srcOrd="1" destOrd="0" presId="urn:microsoft.com/office/officeart/2009/3/layout/StepUpProcess"/>
    <dgm:cxn modelId="{A97F9FAF-2F64-4430-8E91-BEFE38D7029B}" type="presParOf" srcId="{D55F91B7-F5C3-49DD-A43F-D10B28BED7CA}" destId="{E7DE11CE-5763-43D5-95F7-11CB05BC7BC5}" srcOrd="0" destOrd="0" presId="urn:microsoft.com/office/officeart/2009/3/layout/StepUpProcess"/>
    <dgm:cxn modelId="{3747086E-8403-4D46-884B-4214D900438D}" type="presParOf" srcId="{45C79205-DBE3-403B-9390-F3CBB2D6BA4D}" destId="{E5E3D9A9-97AC-4E05-969E-7B626064433E}" srcOrd="2" destOrd="0" presId="urn:microsoft.com/office/officeart/2009/3/layout/StepUpProcess"/>
    <dgm:cxn modelId="{63A438F4-A356-4D40-811D-E497FC53F473}" type="presParOf" srcId="{E5E3D9A9-97AC-4E05-969E-7B626064433E}" destId="{090729C8-3188-451C-8812-092063934A52}" srcOrd="0" destOrd="0" presId="urn:microsoft.com/office/officeart/2009/3/layout/StepUpProcess"/>
    <dgm:cxn modelId="{FD44855C-0AA7-4967-9829-2DD5F4FDB922}" type="presParOf" srcId="{E5E3D9A9-97AC-4E05-969E-7B626064433E}" destId="{039409B3-3A10-4716-87DE-C62EBC01384B}" srcOrd="1" destOrd="0" presId="urn:microsoft.com/office/officeart/2009/3/layout/StepUpProcess"/>
    <dgm:cxn modelId="{6009035D-59C4-414E-811E-B72939A24E4A}" type="presParOf" srcId="{E5E3D9A9-97AC-4E05-969E-7B626064433E}" destId="{2AADCC24-C8D3-45FA-95AA-7132BC520D13}" srcOrd="2" destOrd="0" presId="urn:microsoft.com/office/officeart/2009/3/layout/StepUpProcess"/>
    <dgm:cxn modelId="{EAED6AEC-F73A-4DA1-8BB9-82AACFBF45D3}" type="presParOf" srcId="{45C79205-DBE3-403B-9390-F3CBB2D6BA4D}" destId="{8C652ED5-AF58-45F6-8E0F-021D803B9C31}" srcOrd="3" destOrd="0" presId="urn:microsoft.com/office/officeart/2009/3/layout/StepUpProcess"/>
    <dgm:cxn modelId="{058E70AE-5B7D-4A71-9534-E62B0C407870}" type="presParOf" srcId="{8C652ED5-AF58-45F6-8E0F-021D803B9C31}" destId="{E0A9F1B8-5FBF-4C32-8390-E92B04404408}" srcOrd="0" destOrd="0" presId="urn:microsoft.com/office/officeart/2009/3/layout/StepUpProcess"/>
    <dgm:cxn modelId="{9FD30819-F3FA-4123-B8FD-2251D6AA4C0D}" type="presParOf" srcId="{45C79205-DBE3-403B-9390-F3CBB2D6BA4D}" destId="{10B8B832-71A6-4B55-B8A6-1BF866715E9A}" srcOrd="4" destOrd="0" presId="urn:microsoft.com/office/officeart/2009/3/layout/StepUpProcess"/>
    <dgm:cxn modelId="{E283F8E0-1C1E-41F2-A734-2C0D80E122D8}" type="presParOf" srcId="{10B8B832-71A6-4B55-B8A6-1BF866715E9A}" destId="{1C9C1B9D-EBEE-4D44-A1C8-A7DAEE088A03}" srcOrd="0" destOrd="0" presId="urn:microsoft.com/office/officeart/2009/3/layout/StepUpProcess"/>
    <dgm:cxn modelId="{7E0A9C4B-E413-470B-BEF8-8305F59DCB73}" type="presParOf" srcId="{10B8B832-71A6-4B55-B8A6-1BF866715E9A}" destId="{694BE5FD-A08F-401E-9874-DCC86039EBBB}" srcOrd="1" destOrd="0" presId="urn:microsoft.com/office/officeart/2009/3/layout/StepUpProcess"/>
    <dgm:cxn modelId="{10CE8255-849D-4114-AF50-50A82C155F73}" type="presParOf" srcId="{10B8B832-71A6-4B55-B8A6-1BF866715E9A}" destId="{A4E260F6-4BE8-40E3-8605-90AB5B01D51F}" srcOrd="2" destOrd="0" presId="urn:microsoft.com/office/officeart/2009/3/layout/StepUpProcess"/>
    <dgm:cxn modelId="{BDEC1496-B5E3-4DAA-B28E-F778155FE273}" type="presParOf" srcId="{45C79205-DBE3-403B-9390-F3CBB2D6BA4D}" destId="{89293E49-8F91-482E-81DC-A71B06BFEBA6}" srcOrd="5" destOrd="0" presId="urn:microsoft.com/office/officeart/2009/3/layout/StepUpProcess"/>
    <dgm:cxn modelId="{324D660C-318E-47A3-837C-646B6BC32151}" type="presParOf" srcId="{89293E49-8F91-482E-81DC-A71B06BFEBA6}" destId="{F5AADE29-32A2-4B94-A590-AA5A4F73CBB9}" srcOrd="0" destOrd="0" presId="urn:microsoft.com/office/officeart/2009/3/layout/StepUpProcess"/>
    <dgm:cxn modelId="{5CE910C6-6E08-4DDD-BE63-257D37853916}" type="presParOf" srcId="{45C79205-DBE3-403B-9390-F3CBB2D6BA4D}" destId="{E9E19E1E-058C-4CAA-86FB-028AECD6A7A6}" srcOrd="6" destOrd="0" presId="urn:microsoft.com/office/officeart/2009/3/layout/StepUpProcess"/>
    <dgm:cxn modelId="{7D0BA64E-8139-4D45-BAE2-FE85DE0E2005}" type="presParOf" srcId="{E9E19E1E-058C-4CAA-86FB-028AECD6A7A6}" destId="{49B76CA3-46B6-41B9-85EC-3832DED48EE5}" srcOrd="0" destOrd="0" presId="urn:microsoft.com/office/officeart/2009/3/layout/StepUpProcess"/>
    <dgm:cxn modelId="{732EE994-D908-4149-8E65-1B4AAB0EEA29}" type="presParOf" srcId="{E9E19E1E-058C-4CAA-86FB-028AECD6A7A6}" destId="{2AF4DBA3-9F75-40B0-9A6B-D4D8597E189E}" srcOrd="1" destOrd="0" presId="urn:microsoft.com/office/officeart/2009/3/layout/StepUpProcess"/>
    <dgm:cxn modelId="{613184A2-D33A-497D-A0FA-9DA3AD4D72A4}" type="presParOf" srcId="{E9E19E1E-058C-4CAA-86FB-028AECD6A7A6}" destId="{A113500C-C99F-4974-A1B0-F225BC01ED32}" srcOrd="2" destOrd="0" presId="urn:microsoft.com/office/officeart/2009/3/layout/StepUpProcess"/>
    <dgm:cxn modelId="{8F98209F-BE3E-4DAA-BCF1-BC719A1DD941}" type="presParOf" srcId="{45C79205-DBE3-403B-9390-F3CBB2D6BA4D}" destId="{CE1B7831-AB3F-4261-B9C3-1934B88BDAB5}" srcOrd="7" destOrd="0" presId="urn:microsoft.com/office/officeart/2009/3/layout/StepUpProcess"/>
    <dgm:cxn modelId="{1F22C5DE-B632-48EF-A11B-5FD88F9F5855}" type="presParOf" srcId="{CE1B7831-AB3F-4261-B9C3-1934B88BDAB5}" destId="{CC735071-8410-4F10-AFB5-88141FC6B0DB}" srcOrd="0" destOrd="0" presId="urn:microsoft.com/office/officeart/2009/3/layout/StepUpProcess"/>
    <dgm:cxn modelId="{4AC073EE-4228-4097-9668-CBAA215F605B}" type="presParOf" srcId="{45C79205-DBE3-403B-9390-F3CBB2D6BA4D}" destId="{331C1285-3090-4D0C-A8BC-6BE75BB00AC2}" srcOrd="8" destOrd="0" presId="urn:microsoft.com/office/officeart/2009/3/layout/StepUpProcess"/>
    <dgm:cxn modelId="{671737FC-398E-47F8-B53D-ED386A32C715}" type="presParOf" srcId="{331C1285-3090-4D0C-A8BC-6BE75BB00AC2}" destId="{E2A955D7-7003-46F6-B873-ECE9AC67F1E3}" srcOrd="0" destOrd="0" presId="urn:microsoft.com/office/officeart/2009/3/layout/StepUpProcess"/>
    <dgm:cxn modelId="{3A0F3A24-6503-4D8E-9217-63455FEF2CC6}" type="presParOf" srcId="{331C1285-3090-4D0C-A8BC-6BE75BB00AC2}" destId="{38035875-13B9-4F9E-9164-DE3DB0FA39C9}"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9ACF7E1-6AF0-4F95-A9A7-C576CDEE3646}"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nl-NL"/>
        </a:p>
      </dgm:t>
    </dgm:pt>
    <dgm:pt modelId="{7B2D62E6-A259-41C5-BA79-2527D94EC6AA}">
      <dgm:prSet phldrT="[Tekst]"/>
      <dgm:spPr/>
      <dgm:t>
        <a:bodyPr/>
        <a:lstStyle/>
        <a:p>
          <a:r>
            <a:rPr lang="nl-NL">
              <a:solidFill>
                <a:srgbClr val="000000"/>
              </a:solidFill>
            </a:rPr>
            <a:t>Paracetamol</a:t>
          </a:r>
        </a:p>
      </dgm:t>
    </dgm:pt>
    <dgm:pt modelId="{D49D5C4F-D4B4-4643-90C0-641FC84659CC}" type="parTrans" cxnId="{25F49E7D-4433-42C6-B5D0-C5E36478F2F7}">
      <dgm:prSet/>
      <dgm:spPr/>
      <dgm:t>
        <a:bodyPr/>
        <a:lstStyle/>
        <a:p>
          <a:endParaRPr lang="nl-NL"/>
        </a:p>
      </dgm:t>
    </dgm:pt>
    <dgm:pt modelId="{A47D5B2F-2783-4238-8236-85F78BB41935}" type="sibTrans" cxnId="{25F49E7D-4433-42C6-B5D0-C5E36478F2F7}">
      <dgm:prSet/>
      <dgm:spPr/>
      <dgm:t>
        <a:bodyPr/>
        <a:lstStyle/>
        <a:p>
          <a:endParaRPr lang="nl-NL"/>
        </a:p>
      </dgm:t>
    </dgm:pt>
    <dgm:pt modelId="{915D95A0-3715-4105-90FE-F74E16FEB3A2}">
      <dgm:prSet phldrT="[Tekst]" custT="1"/>
      <dgm:spPr/>
      <dgm:t>
        <a:bodyPr/>
        <a:lstStyle/>
        <a:p>
          <a:r>
            <a:rPr lang="nl-NL" sz="1800">
              <a:solidFill>
                <a:schemeClr val="bg1">
                  <a:lumMod val="85000"/>
                </a:schemeClr>
              </a:solidFill>
            </a:rPr>
            <a:t>NSAID </a:t>
          </a:r>
          <a:r>
            <a:rPr lang="nl-NL" sz="1600">
              <a:solidFill>
                <a:schemeClr val="bg1">
                  <a:lumMod val="85000"/>
                </a:schemeClr>
              </a:solidFill>
            </a:rPr>
            <a:t>diclofenac ibuprofen naproxen</a:t>
          </a:r>
          <a:endParaRPr lang="nl-NL" sz="1800">
            <a:solidFill>
              <a:schemeClr val="bg1">
                <a:lumMod val="85000"/>
              </a:schemeClr>
            </a:solidFill>
          </a:endParaRPr>
        </a:p>
      </dgm:t>
    </dgm:pt>
    <dgm:pt modelId="{841F3274-086C-486C-9954-076E0FAEE5B5}" type="parTrans" cxnId="{AD92448F-C8D6-46F3-85DA-2B7839AC3C6F}">
      <dgm:prSet/>
      <dgm:spPr/>
      <dgm:t>
        <a:bodyPr/>
        <a:lstStyle/>
        <a:p>
          <a:endParaRPr lang="nl-NL"/>
        </a:p>
      </dgm:t>
    </dgm:pt>
    <dgm:pt modelId="{9709CA1C-7FCF-4435-8257-03B680C6D434}" type="sibTrans" cxnId="{AD92448F-C8D6-46F3-85DA-2B7839AC3C6F}">
      <dgm:prSet/>
      <dgm:spPr/>
      <dgm:t>
        <a:bodyPr/>
        <a:lstStyle/>
        <a:p>
          <a:endParaRPr lang="nl-NL"/>
        </a:p>
      </dgm:t>
    </dgm:pt>
    <dgm:pt modelId="{530E04A7-7E73-4E0D-A20D-F8FC8E76AF0F}">
      <dgm:prSet phldrT="[Tekst]" custT="1"/>
      <dgm:spPr/>
      <dgm:t>
        <a:bodyPr/>
        <a:lstStyle/>
        <a:p>
          <a:r>
            <a:rPr lang="nl-NL" sz="1800">
              <a:solidFill>
                <a:srgbClr val="000000"/>
              </a:solidFill>
            </a:rPr>
            <a:t>Sterkwerkend opioïd </a:t>
          </a:r>
          <a:r>
            <a:rPr lang="nl-NL" sz="1600">
              <a:solidFill>
                <a:srgbClr val="000000"/>
              </a:solidFill>
            </a:rPr>
            <a:t>oxycodon fentanyl morfine</a:t>
          </a:r>
        </a:p>
      </dgm:t>
    </dgm:pt>
    <dgm:pt modelId="{7BC3865E-B56C-4101-ABC4-D68F187F7259}" type="parTrans" cxnId="{4AAAA264-6456-4B64-A713-EC5B2C4F56C5}">
      <dgm:prSet/>
      <dgm:spPr/>
      <dgm:t>
        <a:bodyPr/>
        <a:lstStyle/>
        <a:p>
          <a:endParaRPr lang="nl-NL"/>
        </a:p>
      </dgm:t>
    </dgm:pt>
    <dgm:pt modelId="{BD477D2F-CC5C-41D3-9007-00311F5036D9}" type="sibTrans" cxnId="{4AAAA264-6456-4B64-A713-EC5B2C4F56C5}">
      <dgm:prSet/>
      <dgm:spPr/>
      <dgm:t>
        <a:bodyPr/>
        <a:lstStyle/>
        <a:p>
          <a:endParaRPr lang="nl-NL"/>
        </a:p>
      </dgm:t>
    </dgm:pt>
    <dgm:pt modelId="{5C7B2B0D-9CD7-42D0-B453-7E367C522B2A}">
      <dgm:prSet phldrT="[Tekst]" custT="1"/>
      <dgm:spPr/>
      <dgm:t>
        <a:bodyPr/>
        <a:lstStyle/>
        <a:p>
          <a:r>
            <a:rPr lang="nl-NL" sz="1800">
              <a:solidFill>
                <a:schemeClr val="bg1">
                  <a:lumMod val="85000"/>
                </a:schemeClr>
              </a:solidFill>
            </a:rPr>
            <a:t>Zwakwerkend opioïd </a:t>
          </a:r>
          <a:r>
            <a:rPr lang="nl-NL" sz="1600">
              <a:solidFill>
                <a:schemeClr val="bg1">
                  <a:lumMod val="85000"/>
                </a:schemeClr>
              </a:solidFill>
            </a:rPr>
            <a:t>tramadol</a:t>
          </a:r>
          <a:endParaRPr lang="nl-NL" sz="1800">
            <a:solidFill>
              <a:schemeClr val="bg1">
                <a:lumMod val="85000"/>
              </a:schemeClr>
            </a:solidFill>
          </a:endParaRPr>
        </a:p>
      </dgm:t>
    </dgm:pt>
    <dgm:pt modelId="{8723B62E-61F0-410D-ACE7-FC41E37F3D2E}" type="parTrans" cxnId="{D80CEE15-3E2C-4082-BCC0-081C5597BCEF}">
      <dgm:prSet/>
      <dgm:spPr/>
      <dgm:t>
        <a:bodyPr/>
        <a:lstStyle/>
        <a:p>
          <a:endParaRPr lang="nl-NL"/>
        </a:p>
      </dgm:t>
    </dgm:pt>
    <dgm:pt modelId="{4BF9AC7F-6541-44A6-B14A-D890D5718BD0}" type="sibTrans" cxnId="{D80CEE15-3E2C-4082-BCC0-081C5597BCEF}">
      <dgm:prSet/>
      <dgm:spPr/>
      <dgm:t>
        <a:bodyPr/>
        <a:lstStyle/>
        <a:p>
          <a:endParaRPr lang="nl-NL"/>
        </a:p>
      </dgm:t>
    </dgm:pt>
    <dgm:pt modelId="{A4B816BD-423A-4B00-8729-56F7748A2214}">
      <dgm:prSet phldrT="[Tekst]"/>
      <dgm:spPr/>
      <dgm:t>
        <a:bodyPr/>
        <a:lstStyle/>
        <a:p>
          <a:r>
            <a:rPr lang="nl-NL">
              <a:solidFill>
                <a:srgbClr val="000000"/>
              </a:solidFill>
            </a:rPr>
            <a:t>Opioïd als injectie</a:t>
          </a:r>
        </a:p>
      </dgm:t>
    </dgm:pt>
    <dgm:pt modelId="{D5AED1A4-97C3-450E-8A7D-56B42FEB4AF8}" type="parTrans" cxnId="{FD0F3D5A-8F46-4DB9-BE7D-8A7251545BBB}">
      <dgm:prSet/>
      <dgm:spPr/>
      <dgm:t>
        <a:bodyPr/>
        <a:lstStyle/>
        <a:p>
          <a:endParaRPr lang="nl-NL"/>
        </a:p>
      </dgm:t>
    </dgm:pt>
    <dgm:pt modelId="{01D3D88C-0DB9-4C06-97E4-792AD48493DB}" type="sibTrans" cxnId="{FD0F3D5A-8F46-4DB9-BE7D-8A7251545BBB}">
      <dgm:prSet/>
      <dgm:spPr/>
      <dgm:t>
        <a:bodyPr/>
        <a:lstStyle/>
        <a:p>
          <a:endParaRPr lang="nl-NL"/>
        </a:p>
      </dgm:t>
    </dgm:pt>
    <dgm:pt modelId="{45C79205-DBE3-403B-9390-F3CBB2D6BA4D}" type="pres">
      <dgm:prSet presAssocID="{39ACF7E1-6AF0-4F95-A9A7-C576CDEE3646}" presName="rootnode" presStyleCnt="0">
        <dgm:presLayoutVars>
          <dgm:chMax/>
          <dgm:chPref/>
          <dgm:dir/>
          <dgm:animLvl val="lvl"/>
        </dgm:presLayoutVars>
      </dgm:prSet>
      <dgm:spPr/>
    </dgm:pt>
    <dgm:pt modelId="{43F094C0-7484-4BB3-8B52-348533D1DC41}" type="pres">
      <dgm:prSet presAssocID="{7B2D62E6-A259-41C5-BA79-2527D94EC6AA}" presName="composite" presStyleCnt="0"/>
      <dgm:spPr/>
    </dgm:pt>
    <dgm:pt modelId="{9EFFE249-DE2C-4752-884D-2704FE01A6FD}" type="pres">
      <dgm:prSet presAssocID="{7B2D62E6-A259-41C5-BA79-2527D94EC6AA}" presName="LShape" presStyleLbl="alignNode1" presStyleIdx="0" presStyleCnt="9"/>
      <dgm:spPr/>
    </dgm:pt>
    <dgm:pt modelId="{C9F23459-A64B-4C6F-9F8C-B19367CDCBA4}" type="pres">
      <dgm:prSet presAssocID="{7B2D62E6-A259-41C5-BA79-2527D94EC6AA}" presName="ParentText" presStyleLbl="revTx" presStyleIdx="0" presStyleCnt="5">
        <dgm:presLayoutVars>
          <dgm:chMax val="0"/>
          <dgm:chPref val="0"/>
          <dgm:bulletEnabled val="1"/>
        </dgm:presLayoutVars>
      </dgm:prSet>
      <dgm:spPr/>
    </dgm:pt>
    <dgm:pt modelId="{EB47B268-6720-4072-8186-34D4E40F0841}" type="pres">
      <dgm:prSet presAssocID="{7B2D62E6-A259-41C5-BA79-2527D94EC6AA}" presName="Triangle" presStyleLbl="alignNode1" presStyleIdx="1" presStyleCnt="9"/>
      <dgm:spPr/>
    </dgm:pt>
    <dgm:pt modelId="{D55F91B7-F5C3-49DD-A43F-D10B28BED7CA}" type="pres">
      <dgm:prSet presAssocID="{A47D5B2F-2783-4238-8236-85F78BB41935}" presName="sibTrans" presStyleCnt="0"/>
      <dgm:spPr/>
    </dgm:pt>
    <dgm:pt modelId="{E7DE11CE-5763-43D5-95F7-11CB05BC7BC5}" type="pres">
      <dgm:prSet presAssocID="{A47D5B2F-2783-4238-8236-85F78BB41935}" presName="space" presStyleCnt="0"/>
      <dgm:spPr/>
    </dgm:pt>
    <dgm:pt modelId="{E5E3D9A9-97AC-4E05-969E-7B626064433E}" type="pres">
      <dgm:prSet presAssocID="{915D95A0-3715-4105-90FE-F74E16FEB3A2}" presName="composite" presStyleCnt="0"/>
      <dgm:spPr/>
    </dgm:pt>
    <dgm:pt modelId="{090729C8-3188-451C-8812-092063934A52}" type="pres">
      <dgm:prSet presAssocID="{915D95A0-3715-4105-90FE-F74E16FEB3A2}" presName="LShape" presStyleLbl="alignNode1" presStyleIdx="2" presStyleCnt="9"/>
      <dgm:spPr/>
    </dgm:pt>
    <dgm:pt modelId="{039409B3-3A10-4716-87DE-C62EBC01384B}" type="pres">
      <dgm:prSet presAssocID="{915D95A0-3715-4105-90FE-F74E16FEB3A2}" presName="ParentText" presStyleLbl="revTx" presStyleIdx="1" presStyleCnt="5">
        <dgm:presLayoutVars>
          <dgm:chMax val="0"/>
          <dgm:chPref val="0"/>
          <dgm:bulletEnabled val="1"/>
        </dgm:presLayoutVars>
      </dgm:prSet>
      <dgm:spPr/>
    </dgm:pt>
    <dgm:pt modelId="{2AADCC24-C8D3-45FA-95AA-7132BC520D13}" type="pres">
      <dgm:prSet presAssocID="{915D95A0-3715-4105-90FE-F74E16FEB3A2}" presName="Triangle" presStyleLbl="alignNode1" presStyleIdx="3" presStyleCnt="9"/>
      <dgm:spPr/>
    </dgm:pt>
    <dgm:pt modelId="{8C652ED5-AF58-45F6-8E0F-021D803B9C31}" type="pres">
      <dgm:prSet presAssocID="{9709CA1C-7FCF-4435-8257-03B680C6D434}" presName="sibTrans" presStyleCnt="0"/>
      <dgm:spPr/>
    </dgm:pt>
    <dgm:pt modelId="{E0A9F1B8-5FBF-4C32-8390-E92B04404408}" type="pres">
      <dgm:prSet presAssocID="{9709CA1C-7FCF-4435-8257-03B680C6D434}" presName="space" presStyleCnt="0"/>
      <dgm:spPr/>
    </dgm:pt>
    <dgm:pt modelId="{10B8B832-71A6-4B55-B8A6-1BF866715E9A}" type="pres">
      <dgm:prSet presAssocID="{5C7B2B0D-9CD7-42D0-B453-7E367C522B2A}" presName="composite" presStyleCnt="0"/>
      <dgm:spPr/>
    </dgm:pt>
    <dgm:pt modelId="{1C9C1B9D-EBEE-4D44-A1C8-A7DAEE088A03}" type="pres">
      <dgm:prSet presAssocID="{5C7B2B0D-9CD7-42D0-B453-7E367C522B2A}" presName="LShape" presStyleLbl="alignNode1" presStyleIdx="4" presStyleCnt="9"/>
      <dgm:spPr/>
    </dgm:pt>
    <dgm:pt modelId="{694BE5FD-A08F-401E-9874-DCC86039EBBB}" type="pres">
      <dgm:prSet presAssocID="{5C7B2B0D-9CD7-42D0-B453-7E367C522B2A}" presName="ParentText" presStyleLbl="revTx" presStyleIdx="2" presStyleCnt="5">
        <dgm:presLayoutVars>
          <dgm:chMax val="0"/>
          <dgm:chPref val="0"/>
          <dgm:bulletEnabled val="1"/>
        </dgm:presLayoutVars>
      </dgm:prSet>
      <dgm:spPr/>
    </dgm:pt>
    <dgm:pt modelId="{A4E260F6-4BE8-40E3-8605-90AB5B01D51F}" type="pres">
      <dgm:prSet presAssocID="{5C7B2B0D-9CD7-42D0-B453-7E367C522B2A}" presName="Triangle" presStyleLbl="alignNode1" presStyleIdx="5" presStyleCnt="9"/>
      <dgm:spPr/>
    </dgm:pt>
    <dgm:pt modelId="{89293E49-8F91-482E-81DC-A71B06BFEBA6}" type="pres">
      <dgm:prSet presAssocID="{4BF9AC7F-6541-44A6-B14A-D890D5718BD0}" presName="sibTrans" presStyleCnt="0"/>
      <dgm:spPr/>
    </dgm:pt>
    <dgm:pt modelId="{F5AADE29-32A2-4B94-A590-AA5A4F73CBB9}" type="pres">
      <dgm:prSet presAssocID="{4BF9AC7F-6541-44A6-B14A-D890D5718BD0}" presName="space" presStyleCnt="0"/>
      <dgm:spPr/>
    </dgm:pt>
    <dgm:pt modelId="{E9E19E1E-058C-4CAA-86FB-028AECD6A7A6}" type="pres">
      <dgm:prSet presAssocID="{530E04A7-7E73-4E0D-A20D-F8FC8E76AF0F}" presName="composite" presStyleCnt="0"/>
      <dgm:spPr/>
    </dgm:pt>
    <dgm:pt modelId="{49B76CA3-46B6-41B9-85EC-3832DED48EE5}" type="pres">
      <dgm:prSet presAssocID="{530E04A7-7E73-4E0D-A20D-F8FC8E76AF0F}" presName="LShape" presStyleLbl="alignNode1" presStyleIdx="6" presStyleCnt="9"/>
      <dgm:spPr/>
    </dgm:pt>
    <dgm:pt modelId="{2AF4DBA3-9F75-40B0-9A6B-D4D8597E189E}" type="pres">
      <dgm:prSet presAssocID="{530E04A7-7E73-4E0D-A20D-F8FC8E76AF0F}" presName="ParentText" presStyleLbl="revTx" presStyleIdx="3" presStyleCnt="5">
        <dgm:presLayoutVars>
          <dgm:chMax val="0"/>
          <dgm:chPref val="0"/>
          <dgm:bulletEnabled val="1"/>
        </dgm:presLayoutVars>
      </dgm:prSet>
      <dgm:spPr/>
    </dgm:pt>
    <dgm:pt modelId="{A113500C-C99F-4974-A1B0-F225BC01ED32}" type="pres">
      <dgm:prSet presAssocID="{530E04A7-7E73-4E0D-A20D-F8FC8E76AF0F}" presName="Triangle" presStyleLbl="alignNode1" presStyleIdx="7" presStyleCnt="9"/>
      <dgm:spPr/>
    </dgm:pt>
    <dgm:pt modelId="{CE1B7831-AB3F-4261-B9C3-1934B88BDAB5}" type="pres">
      <dgm:prSet presAssocID="{BD477D2F-CC5C-41D3-9007-00311F5036D9}" presName="sibTrans" presStyleCnt="0"/>
      <dgm:spPr/>
    </dgm:pt>
    <dgm:pt modelId="{CC735071-8410-4F10-AFB5-88141FC6B0DB}" type="pres">
      <dgm:prSet presAssocID="{BD477D2F-CC5C-41D3-9007-00311F5036D9}" presName="space" presStyleCnt="0"/>
      <dgm:spPr/>
    </dgm:pt>
    <dgm:pt modelId="{331C1285-3090-4D0C-A8BC-6BE75BB00AC2}" type="pres">
      <dgm:prSet presAssocID="{A4B816BD-423A-4B00-8729-56F7748A2214}" presName="composite" presStyleCnt="0"/>
      <dgm:spPr/>
    </dgm:pt>
    <dgm:pt modelId="{E2A955D7-7003-46F6-B873-ECE9AC67F1E3}" type="pres">
      <dgm:prSet presAssocID="{A4B816BD-423A-4B00-8729-56F7748A2214}" presName="LShape" presStyleLbl="alignNode1" presStyleIdx="8" presStyleCnt="9"/>
      <dgm:spPr/>
    </dgm:pt>
    <dgm:pt modelId="{38035875-13B9-4F9E-9164-DE3DB0FA39C9}" type="pres">
      <dgm:prSet presAssocID="{A4B816BD-423A-4B00-8729-56F7748A2214}" presName="ParentText" presStyleLbl="revTx" presStyleIdx="4" presStyleCnt="5">
        <dgm:presLayoutVars>
          <dgm:chMax val="0"/>
          <dgm:chPref val="0"/>
          <dgm:bulletEnabled val="1"/>
        </dgm:presLayoutVars>
      </dgm:prSet>
      <dgm:spPr/>
    </dgm:pt>
  </dgm:ptLst>
  <dgm:cxnLst>
    <dgm:cxn modelId="{13516D0B-3F5E-456E-8A07-30093A3401DE}" type="presOf" srcId="{5C7B2B0D-9CD7-42D0-B453-7E367C522B2A}" destId="{694BE5FD-A08F-401E-9874-DCC86039EBBB}" srcOrd="0" destOrd="0" presId="urn:microsoft.com/office/officeart/2009/3/layout/StepUpProcess"/>
    <dgm:cxn modelId="{D80CEE15-3E2C-4082-BCC0-081C5597BCEF}" srcId="{39ACF7E1-6AF0-4F95-A9A7-C576CDEE3646}" destId="{5C7B2B0D-9CD7-42D0-B453-7E367C522B2A}" srcOrd="2" destOrd="0" parTransId="{8723B62E-61F0-410D-ACE7-FC41E37F3D2E}" sibTransId="{4BF9AC7F-6541-44A6-B14A-D890D5718BD0}"/>
    <dgm:cxn modelId="{4AAAA264-6456-4B64-A713-EC5B2C4F56C5}" srcId="{39ACF7E1-6AF0-4F95-A9A7-C576CDEE3646}" destId="{530E04A7-7E73-4E0D-A20D-F8FC8E76AF0F}" srcOrd="3" destOrd="0" parTransId="{7BC3865E-B56C-4101-ABC4-D68F187F7259}" sibTransId="{BD477D2F-CC5C-41D3-9007-00311F5036D9}"/>
    <dgm:cxn modelId="{36B1BA48-EAA4-42B2-AE02-433E03E27501}" type="presOf" srcId="{39ACF7E1-6AF0-4F95-A9A7-C576CDEE3646}" destId="{45C79205-DBE3-403B-9390-F3CBB2D6BA4D}" srcOrd="0" destOrd="0" presId="urn:microsoft.com/office/officeart/2009/3/layout/StepUpProcess"/>
    <dgm:cxn modelId="{CDFAC16B-0879-4D4A-A54E-4D22B3430526}" type="presOf" srcId="{530E04A7-7E73-4E0D-A20D-F8FC8E76AF0F}" destId="{2AF4DBA3-9F75-40B0-9A6B-D4D8597E189E}" srcOrd="0" destOrd="0" presId="urn:microsoft.com/office/officeart/2009/3/layout/StepUpProcess"/>
    <dgm:cxn modelId="{C8EC4F59-D0FE-40B6-83F6-93764FEC2CA1}" type="presOf" srcId="{A4B816BD-423A-4B00-8729-56F7748A2214}" destId="{38035875-13B9-4F9E-9164-DE3DB0FA39C9}" srcOrd="0" destOrd="0" presId="urn:microsoft.com/office/officeart/2009/3/layout/StepUpProcess"/>
    <dgm:cxn modelId="{FD0F3D5A-8F46-4DB9-BE7D-8A7251545BBB}" srcId="{39ACF7E1-6AF0-4F95-A9A7-C576CDEE3646}" destId="{A4B816BD-423A-4B00-8729-56F7748A2214}" srcOrd="4" destOrd="0" parTransId="{D5AED1A4-97C3-450E-8A7D-56B42FEB4AF8}" sibTransId="{01D3D88C-0DB9-4C06-97E4-792AD48493DB}"/>
    <dgm:cxn modelId="{25F49E7D-4433-42C6-B5D0-C5E36478F2F7}" srcId="{39ACF7E1-6AF0-4F95-A9A7-C576CDEE3646}" destId="{7B2D62E6-A259-41C5-BA79-2527D94EC6AA}" srcOrd="0" destOrd="0" parTransId="{D49D5C4F-D4B4-4643-90C0-641FC84659CC}" sibTransId="{A47D5B2F-2783-4238-8236-85F78BB41935}"/>
    <dgm:cxn modelId="{AD92448F-C8D6-46F3-85DA-2B7839AC3C6F}" srcId="{39ACF7E1-6AF0-4F95-A9A7-C576CDEE3646}" destId="{915D95A0-3715-4105-90FE-F74E16FEB3A2}" srcOrd="1" destOrd="0" parTransId="{841F3274-086C-486C-9954-076E0FAEE5B5}" sibTransId="{9709CA1C-7FCF-4435-8257-03B680C6D434}"/>
    <dgm:cxn modelId="{83734BBD-2FCF-4A12-B825-07E59B8D7185}" type="presOf" srcId="{915D95A0-3715-4105-90FE-F74E16FEB3A2}" destId="{039409B3-3A10-4716-87DE-C62EBC01384B}" srcOrd="0" destOrd="0" presId="urn:microsoft.com/office/officeart/2009/3/layout/StepUpProcess"/>
    <dgm:cxn modelId="{2BB762FF-ABD4-41AC-921C-FBF84AD3EF15}" type="presOf" srcId="{7B2D62E6-A259-41C5-BA79-2527D94EC6AA}" destId="{C9F23459-A64B-4C6F-9F8C-B19367CDCBA4}" srcOrd="0" destOrd="0" presId="urn:microsoft.com/office/officeart/2009/3/layout/StepUpProcess"/>
    <dgm:cxn modelId="{CC2021CA-21FC-49C8-A2A0-60CD2C412341}" type="presParOf" srcId="{45C79205-DBE3-403B-9390-F3CBB2D6BA4D}" destId="{43F094C0-7484-4BB3-8B52-348533D1DC41}" srcOrd="0" destOrd="0" presId="urn:microsoft.com/office/officeart/2009/3/layout/StepUpProcess"/>
    <dgm:cxn modelId="{CD9DEA3B-BA27-458A-8114-569B0D79FB02}" type="presParOf" srcId="{43F094C0-7484-4BB3-8B52-348533D1DC41}" destId="{9EFFE249-DE2C-4752-884D-2704FE01A6FD}" srcOrd="0" destOrd="0" presId="urn:microsoft.com/office/officeart/2009/3/layout/StepUpProcess"/>
    <dgm:cxn modelId="{B249C097-4D0E-4AAF-92C3-EB84196F9DD4}" type="presParOf" srcId="{43F094C0-7484-4BB3-8B52-348533D1DC41}" destId="{C9F23459-A64B-4C6F-9F8C-B19367CDCBA4}" srcOrd="1" destOrd="0" presId="urn:microsoft.com/office/officeart/2009/3/layout/StepUpProcess"/>
    <dgm:cxn modelId="{32035306-D467-45C9-A890-6DB32D81A048}" type="presParOf" srcId="{43F094C0-7484-4BB3-8B52-348533D1DC41}" destId="{EB47B268-6720-4072-8186-34D4E40F0841}" srcOrd="2" destOrd="0" presId="urn:microsoft.com/office/officeart/2009/3/layout/StepUpProcess"/>
    <dgm:cxn modelId="{989AA9AF-607D-446F-BE3F-E64137E9967D}" type="presParOf" srcId="{45C79205-DBE3-403B-9390-F3CBB2D6BA4D}" destId="{D55F91B7-F5C3-49DD-A43F-D10B28BED7CA}" srcOrd="1" destOrd="0" presId="urn:microsoft.com/office/officeart/2009/3/layout/StepUpProcess"/>
    <dgm:cxn modelId="{A97F9FAF-2F64-4430-8E91-BEFE38D7029B}" type="presParOf" srcId="{D55F91B7-F5C3-49DD-A43F-D10B28BED7CA}" destId="{E7DE11CE-5763-43D5-95F7-11CB05BC7BC5}" srcOrd="0" destOrd="0" presId="urn:microsoft.com/office/officeart/2009/3/layout/StepUpProcess"/>
    <dgm:cxn modelId="{3747086E-8403-4D46-884B-4214D900438D}" type="presParOf" srcId="{45C79205-DBE3-403B-9390-F3CBB2D6BA4D}" destId="{E5E3D9A9-97AC-4E05-969E-7B626064433E}" srcOrd="2" destOrd="0" presId="urn:microsoft.com/office/officeart/2009/3/layout/StepUpProcess"/>
    <dgm:cxn modelId="{63A438F4-A356-4D40-811D-E497FC53F473}" type="presParOf" srcId="{E5E3D9A9-97AC-4E05-969E-7B626064433E}" destId="{090729C8-3188-451C-8812-092063934A52}" srcOrd="0" destOrd="0" presId="urn:microsoft.com/office/officeart/2009/3/layout/StepUpProcess"/>
    <dgm:cxn modelId="{FD44855C-0AA7-4967-9829-2DD5F4FDB922}" type="presParOf" srcId="{E5E3D9A9-97AC-4E05-969E-7B626064433E}" destId="{039409B3-3A10-4716-87DE-C62EBC01384B}" srcOrd="1" destOrd="0" presId="urn:microsoft.com/office/officeart/2009/3/layout/StepUpProcess"/>
    <dgm:cxn modelId="{6009035D-59C4-414E-811E-B72939A24E4A}" type="presParOf" srcId="{E5E3D9A9-97AC-4E05-969E-7B626064433E}" destId="{2AADCC24-C8D3-45FA-95AA-7132BC520D13}" srcOrd="2" destOrd="0" presId="urn:microsoft.com/office/officeart/2009/3/layout/StepUpProcess"/>
    <dgm:cxn modelId="{EAED6AEC-F73A-4DA1-8BB9-82AACFBF45D3}" type="presParOf" srcId="{45C79205-DBE3-403B-9390-F3CBB2D6BA4D}" destId="{8C652ED5-AF58-45F6-8E0F-021D803B9C31}" srcOrd="3" destOrd="0" presId="urn:microsoft.com/office/officeart/2009/3/layout/StepUpProcess"/>
    <dgm:cxn modelId="{058E70AE-5B7D-4A71-9534-E62B0C407870}" type="presParOf" srcId="{8C652ED5-AF58-45F6-8E0F-021D803B9C31}" destId="{E0A9F1B8-5FBF-4C32-8390-E92B04404408}" srcOrd="0" destOrd="0" presId="urn:microsoft.com/office/officeart/2009/3/layout/StepUpProcess"/>
    <dgm:cxn modelId="{9FD30819-F3FA-4123-B8FD-2251D6AA4C0D}" type="presParOf" srcId="{45C79205-DBE3-403B-9390-F3CBB2D6BA4D}" destId="{10B8B832-71A6-4B55-B8A6-1BF866715E9A}" srcOrd="4" destOrd="0" presId="urn:microsoft.com/office/officeart/2009/3/layout/StepUpProcess"/>
    <dgm:cxn modelId="{E283F8E0-1C1E-41F2-A734-2C0D80E122D8}" type="presParOf" srcId="{10B8B832-71A6-4B55-B8A6-1BF866715E9A}" destId="{1C9C1B9D-EBEE-4D44-A1C8-A7DAEE088A03}" srcOrd="0" destOrd="0" presId="urn:microsoft.com/office/officeart/2009/3/layout/StepUpProcess"/>
    <dgm:cxn modelId="{7E0A9C4B-E413-470B-BEF8-8305F59DCB73}" type="presParOf" srcId="{10B8B832-71A6-4B55-B8A6-1BF866715E9A}" destId="{694BE5FD-A08F-401E-9874-DCC86039EBBB}" srcOrd="1" destOrd="0" presId="urn:microsoft.com/office/officeart/2009/3/layout/StepUpProcess"/>
    <dgm:cxn modelId="{10CE8255-849D-4114-AF50-50A82C155F73}" type="presParOf" srcId="{10B8B832-71A6-4B55-B8A6-1BF866715E9A}" destId="{A4E260F6-4BE8-40E3-8605-90AB5B01D51F}" srcOrd="2" destOrd="0" presId="urn:microsoft.com/office/officeart/2009/3/layout/StepUpProcess"/>
    <dgm:cxn modelId="{BDEC1496-B5E3-4DAA-B28E-F778155FE273}" type="presParOf" srcId="{45C79205-DBE3-403B-9390-F3CBB2D6BA4D}" destId="{89293E49-8F91-482E-81DC-A71B06BFEBA6}" srcOrd="5" destOrd="0" presId="urn:microsoft.com/office/officeart/2009/3/layout/StepUpProcess"/>
    <dgm:cxn modelId="{324D660C-318E-47A3-837C-646B6BC32151}" type="presParOf" srcId="{89293E49-8F91-482E-81DC-A71B06BFEBA6}" destId="{F5AADE29-32A2-4B94-A590-AA5A4F73CBB9}" srcOrd="0" destOrd="0" presId="urn:microsoft.com/office/officeart/2009/3/layout/StepUpProcess"/>
    <dgm:cxn modelId="{5CE910C6-6E08-4DDD-BE63-257D37853916}" type="presParOf" srcId="{45C79205-DBE3-403B-9390-F3CBB2D6BA4D}" destId="{E9E19E1E-058C-4CAA-86FB-028AECD6A7A6}" srcOrd="6" destOrd="0" presId="urn:microsoft.com/office/officeart/2009/3/layout/StepUpProcess"/>
    <dgm:cxn modelId="{7D0BA64E-8139-4D45-BAE2-FE85DE0E2005}" type="presParOf" srcId="{E9E19E1E-058C-4CAA-86FB-028AECD6A7A6}" destId="{49B76CA3-46B6-41B9-85EC-3832DED48EE5}" srcOrd="0" destOrd="0" presId="urn:microsoft.com/office/officeart/2009/3/layout/StepUpProcess"/>
    <dgm:cxn modelId="{732EE994-D908-4149-8E65-1B4AAB0EEA29}" type="presParOf" srcId="{E9E19E1E-058C-4CAA-86FB-028AECD6A7A6}" destId="{2AF4DBA3-9F75-40B0-9A6B-D4D8597E189E}" srcOrd="1" destOrd="0" presId="urn:microsoft.com/office/officeart/2009/3/layout/StepUpProcess"/>
    <dgm:cxn modelId="{613184A2-D33A-497D-A0FA-9DA3AD4D72A4}" type="presParOf" srcId="{E9E19E1E-058C-4CAA-86FB-028AECD6A7A6}" destId="{A113500C-C99F-4974-A1B0-F225BC01ED32}" srcOrd="2" destOrd="0" presId="urn:microsoft.com/office/officeart/2009/3/layout/StepUpProcess"/>
    <dgm:cxn modelId="{8F98209F-BE3E-4DAA-BCF1-BC719A1DD941}" type="presParOf" srcId="{45C79205-DBE3-403B-9390-F3CBB2D6BA4D}" destId="{CE1B7831-AB3F-4261-B9C3-1934B88BDAB5}" srcOrd="7" destOrd="0" presId="urn:microsoft.com/office/officeart/2009/3/layout/StepUpProcess"/>
    <dgm:cxn modelId="{1F22C5DE-B632-48EF-A11B-5FD88F9F5855}" type="presParOf" srcId="{CE1B7831-AB3F-4261-B9C3-1934B88BDAB5}" destId="{CC735071-8410-4F10-AFB5-88141FC6B0DB}" srcOrd="0" destOrd="0" presId="urn:microsoft.com/office/officeart/2009/3/layout/StepUpProcess"/>
    <dgm:cxn modelId="{4AC073EE-4228-4097-9668-CBAA215F605B}" type="presParOf" srcId="{45C79205-DBE3-403B-9390-F3CBB2D6BA4D}" destId="{331C1285-3090-4D0C-A8BC-6BE75BB00AC2}" srcOrd="8" destOrd="0" presId="urn:microsoft.com/office/officeart/2009/3/layout/StepUpProcess"/>
    <dgm:cxn modelId="{671737FC-398E-47F8-B53D-ED386A32C715}" type="presParOf" srcId="{331C1285-3090-4D0C-A8BC-6BE75BB00AC2}" destId="{E2A955D7-7003-46F6-B873-ECE9AC67F1E3}" srcOrd="0" destOrd="0" presId="urn:microsoft.com/office/officeart/2009/3/layout/StepUpProcess"/>
    <dgm:cxn modelId="{3A0F3A24-6503-4D8E-9217-63455FEF2CC6}" type="presParOf" srcId="{331C1285-3090-4D0C-A8BC-6BE75BB00AC2}" destId="{38035875-13B9-4F9E-9164-DE3DB0FA39C9}"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FFE249-DE2C-4752-884D-2704FE01A6FD}">
      <dsp:nvSpPr>
        <dsp:cNvPr id="0" name=""/>
        <dsp:cNvSpPr/>
      </dsp:nvSpPr>
      <dsp:spPr>
        <a:xfrm rot="5400000">
          <a:off x="389589" y="2334466"/>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23459-A64B-4C6F-9F8C-B19367CDCBA4}">
      <dsp:nvSpPr>
        <dsp:cNvPr id="0" name=""/>
        <dsp:cNvSpPr/>
      </dsp:nvSpPr>
      <dsp:spPr>
        <a:xfrm>
          <a:off x="195170" y="2913527"/>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nl-NL" sz="2400" kern="1200">
              <a:solidFill>
                <a:srgbClr val="000000"/>
              </a:solidFill>
            </a:rPr>
            <a:t>Paracetamol</a:t>
          </a:r>
        </a:p>
      </dsp:txBody>
      <dsp:txXfrm>
        <a:off x="195170" y="2913527"/>
        <a:ext cx="1749685" cy="1533701"/>
      </dsp:txXfrm>
    </dsp:sp>
    <dsp:sp modelId="{EB47B268-6720-4072-8186-34D4E40F0841}">
      <dsp:nvSpPr>
        <dsp:cNvPr id="0" name=""/>
        <dsp:cNvSpPr/>
      </dsp:nvSpPr>
      <dsp:spPr>
        <a:xfrm>
          <a:off x="1614726" y="2191785"/>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0729C8-3188-451C-8812-092063934A52}">
      <dsp:nvSpPr>
        <dsp:cNvPr id="0" name=""/>
        <dsp:cNvSpPr/>
      </dsp:nvSpPr>
      <dsp:spPr>
        <a:xfrm rot="5400000">
          <a:off x="2531545" y="1804437"/>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9409B3-3A10-4716-87DE-C62EBC01384B}">
      <dsp:nvSpPr>
        <dsp:cNvPr id="0" name=""/>
        <dsp:cNvSpPr/>
      </dsp:nvSpPr>
      <dsp:spPr>
        <a:xfrm>
          <a:off x="2337126" y="2383498"/>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nl-NL" sz="1800" kern="1200">
              <a:solidFill>
                <a:srgbClr val="000000"/>
              </a:solidFill>
            </a:rPr>
            <a:t>NSAID </a:t>
          </a:r>
          <a:r>
            <a:rPr lang="nl-NL" sz="1600" kern="1200">
              <a:solidFill>
                <a:srgbClr val="000000"/>
              </a:solidFill>
            </a:rPr>
            <a:t>diclofenac ibuprofen naproxen</a:t>
          </a:r>
          <a:endParaRPr lang="nl-NL" sz="1800" kern="1200">
            <a:solidFill>
              <a:srgbClr val="000000"/>
            </a:solidFill>
          </a:endParaRPr>
        </a:p>
      </dsp:txBody>
      <dsp:txXfrm>
        <a:off x="2337126" y="2383498"/>
        <a:ext cx="1749685" cy="1533701"/>
      </dsp:txXfrm>
    </dsp:sp>
    <dsp:sp modelId="{2AADCC24-C8D3-45FA-95AA-7132BC520D13}">
      <dsp:nvSpPr>
        <dsp:cNvPr id="0" name=""/>
        <dsp:cNvSpPr/>
      </dsp:nvSpPr>
      <dsp:spPr>
        <a:xfrm>
          <a:off x="3756682" y="1661756"/>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9C1B9D-EBEE-4D44-A1C8-A7DAEE088A03}">
      <dsp:nvSpPr>
        <dsp:cNvPr id="0" name=""/>
        <dsp:cNvSpPr/>
      </dsp:nvSpPr>
      <dsp:spPr>
        <a:xfrm rot="5400000">
          <a:off x="4673502" y="1274408"/>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4BE5FD-A08F-401E-9874-DCC86039EBBB}">
      <dsp:nvSpPr>
        <dsp:cNvPr id="0" name=""/>
        <dsp:cNvSpPr/>
      </dsp:nvSpPr>
      <dsp:spPr>
        <a:xfrm>
          <a:off x="4479083" y="1853468"/>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nl-NL" sz="1800" kern="1200">
              <a:solidFill>
                <a:srgbClr val="000000"/>
              </a:solidFill>
            </a:rPr>
            <a:t>Zwakwerkend opioïd </a:t>
          </a:r>
          <a:r>
            <a:rPr lang="nl-NL" sz="1600" kern="1200">
              <a:solidFill>
                <a:srgbClr val="000000"/>
              </a:solidFill>
            </a:rPr>
            <a:t>tramadol</a:t>
          </a:r>
          <a:endParaRPr lang="nl-NL" sz="1800" kern="1200">
            <a:solidFill>
              <a:srgbClr val="000000"/>
            </a:solidFill>
          </a:endParaRPr>
        </a:p>
      </dsp:txBody>
      <dsp:txXfrm>
        <a:off x="4479083" y="1853468"/>
        <a:ext cx="1749685" cy="1533701"/>
      </dsp:txXfrm>
    </dsp:sp>
    <dsp:sp modelId="{A4E260F6-4BE8-40E3-8605-90AB5B01D51F}">
      <dsp:nvSpPr>
        <dsp:cNvPr id="0" name=""/>
        <dsp:cNvSpPr/>
      </dsp:nvSpPr>
      <dsp:spPr>
        <a:xfrm>
          <a:off x="5898639" y="1131726"/>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B76CA3-46B6-41B9-85EC-3832DED48EE5}">
      <dsp:nvSpPr>
        <dsp:cNvPr id="0" name=""/>
        <dsp:cNvSpPr/>
      </dsp:nvSpPr>
      <dsp:spPr>
        <a:xfrm rot="5400000">
          <a:off x="6815459" y="744379"/>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F4DBA3-9F75-40B0-9A6B-D4D8597E189E}">
      <dsp:nvSpPr>
        <dsp:cNvPr id="0" name=""/>
        <dsp:cNvSpPr/>
      </dsp:nvSpPr>
      <dsp:spPr>
        <a:xfrm>
          <a:off x="6621039" y="1323439"/>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nl-NL" sz="1800" kern="1200">
              <a:solidFill>
                <a:srgbClr val="000000"/>
              </a:solidFill>
            </a:rPr>
            <a:t>Sterkwerkend opioïd </a:t>
          </a:r>
          <a:r>
            <a:rPr lang="nl-NL" sz="1600" kern="1200">
              <a:solidFill>
                <a:srgbClr val="000000"/>
              </a:solidFill>
            </a:rPr>
            <a:t>oxycodon fentanyl morfine</a:t>
          </a:r>
        </a:p>
      </dsp:txBody>
      <dsp:txXfrm>
        <a:off x="6621039" y="1323439"/>
        <a:ext cx="1749685" cy="1533701"/>
      </dsp:txXfrm>
    </dsp:sp>
    <dsp:sp modelId="{A113500C-C99F-4974-A1B0-F225BC01ED32}">
      <dsp:nvSpPr>
        <dsp:cNvPr id="0" name=""/>
        <dsp:cNvSpPr/>
      </dsp:nvSpPr>
      <dsp:spPr>
        <a:xfrm>
          <a:off x="8040595" y="601697"/>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A955D7-7003-46F6-B873-ECE9AC67F1E3}">
      <dsp:nvSpPr>
        <dsp:cNvPr id="0" name=""/>
        <dsp:cNvSpPr/>
      </dsp:nvSpPr>
      <dsp:spPr>
        <a:xfrm rot="5400000">
          <a:off x="8957415" y="214349"/>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035875-13B9-4F9E-9164-DE3DB0FA39C9}">
      <dsp:nvSpPr>
        <dsp:cNvPr id="0" name=""/>
        <dsp:cNvSpPr/>
      </dsp:nvSpPr>
      <dsp:spPr>
        <a:xfrm>
          <a:off x="8762996" y="793410"/>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nl-NL" sz="2400" kern="1200">
              <a:solidFill>
                <a:srgbClr val="000000"/>
              </a:solidFill>
            </a:rPr>
            <a:t>Opioïd als injectie</a:t>
          </a:r>
        </a:p>
      </dsp:txBody>
      <dsp:txXfrm>
        <a:off x="8762996" y="793410"/>
        <a:ext cx="1749685" cy="15337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FFE249-DE2C-4752-884D-2704FE01A6FD}">
      <dsp:nvSpPr>
        <dsp:cNvPr id="0" name=""/>
        <dsp:cNvSpPr/>
      </dsp:nvSpPr>
      <dsp:spPr>
        <a:xfrm rot="5400000">
          <a:off x="389589" y="2334466"/>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23459-A64B-4C6F-9F8C-B19367CDCBA4}">
      <dsp:nvSpPr>
        <dsp:cNvPr id="0" name=""/>
        <dsp:cNvSpPr/>
      </dsp:nvSpPr>
      <dsp:spPr>
        <a:xfrm>
          <a:off x="195170" y="2913527"/>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nl-NL" sz="2400" kern="1200">
              <a:solidFill>
                <a:srgbClr val="000000"/>
              </a:solidFill>
            </a:rPr>
            <a:t>Paracetamol</a:t>
          </a:r>
        </a:p>
      </dsp:txBody>
      <dsp:txXfrm>
        <a:off x="195170" y="2913527"/>
        <a:ext cx="1749685" cy="1533701"/>
      </dsp:txXfrm>
    </dsp:sp>
    <dsp:sp modelId="{EB47B268-6720-4072-8186-34D4E40F0841}">
      <dsp:nvSpPr>
        <dsp:cNvPr id="0" name=""/>
        <dsp:cNvSpPr/>
      </dsp:nvSpPr>
      <dsp:spPr>
        <a:xfrm>
          <a:off x="1614726" y="2191785"/>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0729C8-3188-451C-8812-092063934A52}">
      <dsp:nvSpPr>
        <dsp:cNvPr id="0" name=""/>
        <dsp:cNvSpPr/>
      </dsp:nvSpPr>
      <dsp:spPr>
        <a:xfrm rot="5400000">
          <a:off x="2531545" y="1804437"/>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9409B3-3A10-4716-87DE-C62EBC01384B}">
      <dsp:nvSpPr>
        <dsp:cNvPr id="0" name=""/>
        <dsp:cNvSpPr/>
      </dsp:nvSpPr>
      <dsp:spPr>
        <a:xfrm>
          <a:off x="2337126" y="2383498"/>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nl-NL" sz="1800" kern="1200">
              <a:solidFill>
                <a:schemeClr val="bg1">
                  <a:lumMod val="85000"/>
                </a:schemeClr>
              </a:solidFill>
            </a:rPr>
            <a:t>NSAID </a:t>
          </a:r>
          <a:r>
            <a:rPr lang="nl-NL" sz="1600" kern="1200">
              <a:solidFill>
                <a:schemeClr val="bg1">
                  <a:lumMod val="85000"/>
                </a:schemeClr>
              </a:solidFill>
            </a:rPr>
            <a:t>diclofenac ibuprofen naproxen</a:t>
          </a:r>
          <a:endParaRPr lang="nl-NL" sz="1800" kern="1200">
            <a:solidFill>
              <a:schemeClr val="bg1">
                <a:lumMod val="85000"/>
              </a:schemeClr>
            </a:solidFill>
          </a:endParaRPr>
        </a:p>
      </dsp:txBody>
      <dsp:txXfrm>
        <a:off x="2337126" y="2383498"/>
        <a:ext cx="1749685" cy="1533701"/>
      </dsp:txXfrm>
    </dsp:sp>
    <dsp:sp modelId="{2AADCC24-C8D3-45FA-95AA-7132BC520D13}">
      <dsp:nvSpPr>
        <dsp:cNvPr id="0" name=""/>
        <dsp:cNvSpPr/>
      </dsp:nvSpPr>
      <dsp:spPr>
        <a:xfrm>
          <a:off x="3756682" y="1661756"/>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9C1B9D-EBEE-4D44-A1C8-A7DAEE088A03}">
      <dsp:nvSpPr>
        <dsp:cNvPr id="0" name=""/>
        <dsp:cNvSpPr/>
      </dsp:nvSpPr>
      <dsp:spPr>
        <a:xfrm rot="5400000">
          <a:off x="4673502" y="1274408"/>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94BE5FD-A08F-401E-9874-DCC86039EBBB}">
      <dsp:nvSpPr>
        <dsp:cNvPr id="0" name=""/>
        <dsp:cNvSpPr/>
      </dsp:nvSpPr>
      <dsp:spPr>
        <a:xfrm>
          <a:off x="4479083" y="1853468"/>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nl-NL" sz="1800" kern="1200">
              <a:solidFill>
                <a:schemeClr val="bg1">
                  <a:lumMod val="85000"/>
                </a:schemeClr>
              </a:solidFill>
            </a:rPr>
            <a:t>Zwakwerkend opioïd </a:t>
          </a:r>
          <a:r>
            <a:rPr lang="nl-NL" sz="1600" kern="1200">
              <a:solidFill>
                <a:schemeClr val="bg1">
                  <a:lumMod val="85000"/>
                </a:schemeClr>
              </a:solidFill>
            </a:rPr>
            <a:t>tramadol</a:t>
          </a:r>
          <a:endParaRPr lang="nl-NL" sz="1800" kern="1200">
            <a:solidFill>
              <a:schemeClr val="bg1">
                <a:lumMod val="85000"/>
              </a:schemeClr>
            </a:solidFill>
          </a:endParaRPr>
        </a:p>
      </dsp:txBody>
      <dsp:txXfrm>
        <a:off x="4479083" y="1853468"/>
        <a:ext cx="1749685" cy="1533701"/>
      </dsp:txXfrm>
    </dsp:sp>
    <dsp:sp modelId="{A4E260F6-4BE8-40E3-8605-90AB5B01D51F}">
      <dsp:nvSpPr>
        <dsp:cNvPr id="0" name=""/>
        <dsp:cNvSpPr/>
      </dsp:nvSpPr>
      <dsp:spPr>
        <a:xfrm>
          <a:off x="5898639" y="1131726"/>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9B76CA3-46B6-41B9-85EC-3832DED48EE5}">
      <dsp:nvSpPr>
        <dsp:cNvPr id="0" name=""/>
        <dsp:cNvSpPr/>
      </dsp:nvSpPr>
      <dsp:spPr>
        <a:xfrm rot="5400000">
          <a:off x="6815459" y="744379"/>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F4DBA3-9F75-40B0-9A6B-D4D8597E189E}">
      <dsp:nvSpPr>
        <dsp:cNvPr id="0" name=""/>
        <dsp:cNvSpPr/>
      </dsp:nvSpPr>
      <dsp:spPr>
        <a:xfrm>
          <a:off x="6621039" y="1323439"/>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nl-NL" sz="1800" kern="1200">
              <a:solidFill>
                <a:srgbClr val="000000"/>
              </a:solidFill>
            </a:rPr>
            <a:t>Sterkwerkend opioïd </a:t>
          </a:r>
          <a:r>
            <a:rPr lang="nl-NL" sz="1600" kern="1200">
              <a:solidFill>
                <a:srgbClr val="000000"/>
              </a:solidFill>
            </a:rPr>
            <a:t>oxycodon fentanyl morfine</a:t>
          </a:r>
        </a:p>
      </dsp:txBody>
      <dsp:txXfrm>
        <a:off x="6621039" y="1323439"/>
        <a:ext cx="1749685" cy="1533701"/>
      </dsp:txXfrm>
    </dsp:sp>
    <dsp:sp modelId="{A113500C-C99F-4974-A1B0-F225BC01ED32}">
      <dsp:nvSpPr>
        <dsp:cNvPr id="0" name=""/>
        <dsp:cNvSpPr/>
      </dsp:nvSpPr>
      <dsp:spPr>
        <a:xfrm>
          <a:off x="8040595" y="601697"/>
          <a:ext cx="330129" cy="330129"/>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A955D7-7003-46F6-B873-ECE9AC67F1E3}">
      <dsp:nvSpPr>
        <dsp:cNvPr id="0" name=""/>
        <dsp:cNvSpPr/>
      </dsp:nvSpPr>
      <dsp:spPr>
        <a:xfrm rot="5400000">
          <a:off x="8957415" y="214349"/>
          <a:ext cx="1164711" cy="1938053"/>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035875-13B9-4F9E-9164-DE3DB0FA39C9}">
      <dsp:nvSpPr>
        <dsp:cNvPr id="0" name=""/>
        <dsp:cNvSpPr/>
      </dsp:nvSpPr>
      <dsp:spPr>
        <a:xfrm>
          <a:off x="8762996" y="793410"/>
          <a:ext cx="1749685" cy="15337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nl-NL" sz="2400" kern="1200">
              <a:solidFill>
                <a:srgbClr val="000000"/>
              </a:solidFill>
            </a:rPr>
            <a:t>Opioïd als injectie</a:t>
          </a:r>
        </a:p>
      </dsp:txBody>
      <dsp:txXfrm>
        <a:off x="8762996" y="793410"/>
        <a:ext cx="1749685" cy="1533701"/>
      </dsp:txXfrm>
    </dsp:sp>
  </dsp:spTree>
</dsp:drawing>
</file>

<file path=ppt/diagrams/layout1.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0.01983</cdr:x>
      <cdr:y>0.06241</cdr:y>
    </cdr:from>
    <cdr:to>
      <cdr:x>0.99123</cdr:x>
      <cdr:y>0.06241</cdr:y>
    </cdr:to>
    <cdr:cxnSp macro="">
      <cdr:nvCxnSpPr>
        <cdr:cNvPr id="3" name="Rechte verbindingslijn 2">
          <a:extLst xmlns:a="http://schemas.openxmlformats.org/drawingml/2006/main">
            <a:ext uri="{FF2B5EF4-FFF2-40B4-BE49-F238E27FC236}">
              <a16:creationId xmlns:a16="http://schemas.microsoft.com/office/drawing/2014/main" id="{3481B7DF-C728-47DB-9B73-0A4CDCCFE889}"/>
            </a:ext>
          </a:extLst>
        </cdr:cNvPr>
        <cdr:cNvCxnSpPr/>
      </cdr:nvCxnSpPr>
      <cdr:spPr>
        <a:xfrm xmlns:a="http://schemas.openxmlformats.org/drawingml/2006/main">
          <a:off x="208547" y="315076"/>
          <a:ext cx="10214811" cy="0"/>
        </a:xfrm>
        <a:prstGeom xmlns:a="http://schemas.openxmlformats.org/drawingml/2006/main" prst="line">
          <a:avLst/>
        </a:prstGeom>
        <a:ln xmlns:a="http://schemas.openxmlformats.org/drawingml/2006/main" w="9525" cap="flat" cmpd="sng" algn="ctr">
          <a:solidFill>
            <a:schemeClr val="accent1"/>
          </a:solidFill>
          <a:prstDash val="dash"/>
          <a:round/>
          <a:headEnd type="none" w="med" len="med"/>
          <a:tailEnd type="none" w="med" len="med"/>
        </a:l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cxnSp>
  </cdr:relSizeAnchor>
  <cdr:relSizeAnchor xmlns:cdr="http://schemas.openxmlformats.org/drawingml/2006/chartDrawing">
    <cdr:from>
      <cdr:x>0.0143</cdr:x>
      <cdr:y>0.79213</cdr:y>
    </cdr:from>
    <cdr:to>
      <cdr:x>0.31503</cdr:x>
      <cdr:y>0.86529</cdr:y>
    </cdr:to>
    <cdr:sp macro="" textlink="">
      <cdr:nvSpPr>
        <cdr:cNvPr id="4" name="Tekstvak 12">
          <a:extLst xmlns:a="http://schemas.openxmlformats.org/drawingml/2006/main">
            <a:ext uri="{FF2B5EF4-FFF2-40B4-BE49-F238E27FC236}">
              <a16:creationId xmlns:a16="http://schemas.microsoft.com/office/drawing/2014/main" id="{F9347CD4-132E-48C5-833A-C7B118D6C63D}"/>
            </a:ext>
          </a:extLst>
        </cdr:cNvPr>
        <cdr:cNvSpPr txBox="1"/>
      </cdr:nvSpPr>
      <cdr:spPr>
        <a:xfrm xmlns:a="http://schemas.openxmlformats.org/drawingml/2006/main">
          <a:off x="150394" y="3998849"/>
          <a:ext cx="3162301" cy="369332"/>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nl-NL" dirty="0"/>
            <a:t>Gevaarlijk</a:t>
          </a:r>
        </a:p>
      </cdr:txBody>
    </cdr:sp>
  </cdr:relSizeAnchor>
  <cdr:relSizeAnchor xmlns:cdr="http://schemas.openxmlformats.org/drawingml/2006/chartDrawing">
    <cdr:from>
      <cdr:x>0.70614</cdr:x>
      <cdr:y>0.21193</cdr:y>
    </cdr:from>
    <cdr:to>
      <cdr:x>0.74126</cdr:x>
      <cdr:y>0.53606</cdr:y>
    </cdr:to>
    <cdr:sp macro="" textlink="">
      <cdr:nvSpPr>
        <cdr:cNvPr id="5" name="Tekstvak 10">
          <a:extLst xmlns:a="http://schemas.openxmlformats.org/drawingml/2006/main">
            <a:ext uri="{FF2B5EF4-FFF2-40B4-BE49-F238E27FC236}">
              <a16:creationId xmlns:a16="http://schemas.microsoft.com/office/drawing/2014/main" id="{E05D9CEC-7960-48E6-AF18-B9C5FBF69F99}"/>
            </a:ext>
          </a:extLst>
        </cdr:cNvPr>
        <cdr:cNvSpPr txBox="1"/>
      </cdr:nvSpPr>
      <cdr:spPr>
        <a:xfrm xmlns:a="http://schemas.openxmlformats.org/drawingml/2006/main" rot="4964629">
          <a:off x="6792012" y="1703334"/>
          <a:ext cx="1636294" cy="369332"/>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nl-NL" dirty="0"/>
            <a:t>(Onttrekking)</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AF3DB1-769F-440A-9F53-FB3FC1196B6F}" type="datetimeFigureOut">
              <a:rPr lang="nl-NL" smtClean="0"/>
              <a:t>14-10-2022</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6ED7C8-A401-4104-A20A-ED0BA655EEFB}" type="slidenum">
              <a:rPr lang="nl-NL" smtClean="0"/>
              <a:t>‹nr.›</a:t>
            </a:fld>
            <a:endParaRPr lang="nl-NL"/>
          </a:p>
        </p:txBody>
      </p:sp>
    </p:spTree>
    <p:extLst>
      <p:ext uri="{BB962C8B-B14F-4D97-AF65-F5344CB8AC3E}">
        <p14:creationId xmlns:p14="http://schemas.microsoft.com/office/powerpoint/2010/main" val="25772578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10"/>
          </p:nvPr>
        </p:nvSpPr>
        <p:spPr/>
        <p:txBody>
          <a:bodyPr/>
          <a:lstStyle/>
          <a:p>
            <a:fld id="{5E787314-651B-4846-A996-52F701638BD4}" type="slidenum">
              <a:rPr lang="nl-NL" smtClean="0"/>
              <a:t>1</a:t>
            </a:fld>
            <a:endParaRPr lang="nl-NL"/>
          </a:p>
        </p:txBody>
      </p:sp>
    </p:spTree>
    <p:extLst>
      <p:ext uri="{BB962C8B-B14F-4D97-AF65-F5344CB8AC3E}">
        <p14:creationId xmlns:p14="http://schemas.microsoft.com/office/powerpoint/2010/main" val="1194348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2</a:t>
            </a:fld>
            <a:endParaRPr lang="nl-NL"/>
          </a:p>
        </p:txBody>
      </p:sp>
    </p:spTree>
    <p:extLst>
      <p:ext uri="{BB962C8B-B14F-4D97-AF65-F5344CB8AC3E}">
        <p14:creationId xmlns:p14="http://schemas.microsoft.com/office/powerpoint/2010/main" val="960245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a:t>
            </a:fld>
            <a:endParaRPr lang="nl-NL"/>
          </a:p>
        </p:txBody>
      </p:sp>
    </p:spTree>
    <p:extLst>
      <p:ext uri="{BB962C8B-B14F-4D97-AF65-F5344CB8AC3E}">
        <p14:creationId xmlns:p14="http://schemas.microsoft.com/office/powerpoint/2010/main" val="40485657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Er is aandacht nodig voor het verstandig voorschrijven van opioïden. </a:t>
            </a:r>
            <a:r>
              <a:rPr lang="nl-NL" sz="1800" i="0" dirty="0">
                <a:effectLst/>
                <a:latin typeface="Calibri" panose="020F0502020204030204" pitchFamily="34" charset="0"/>
                <a:ea typeface="Calibri" panose="020F0502020204030204" pitchFamily="34" charset="0"/>
                <a:cs typeface="Times New Roman" panose="02020603050405020304" pitchFamily="18" charset="0"/>
              </a:rPr>
              <a:t>Opioïden zijn effectieve pijnstillers, maar bij langer durend gebruik neemt de werkzaamheid af en is er kans op verslaving. </a:t>
            </a:r>
            <a:r>
              <a:rPr lang="nl-NL" sz="1800" dirty="0">
                <a:effectLst/>
                <a:latin typeface="Calibri" panose="020F0502020204030204" pitchFamily="34" charset="0"/>
                <a:ea typeface="Calibri" panose="020F0502020204030204" pitchFamily="34" charset="0"/>
                <a:cs typeface="Times New Roman" panose="02020603050405020304" pitchFamily="18" charset="0"/>
              </a:rPr>
              <a:t>Het gebruik van opioïde pijnstillers - zoals oxycodon – is in Nederland tussen 2010 en 2018 flink gestegen. Hoewel er in 2018 nog geen maatschappelijk probleem was ontstaan, achtte het ministerie van VWS ingrijpen wel gewenst. </a:t>
            </a:r>
            <a:r>
              <a:rPr lang="nl-NL" sz="1800" dirty="0">
                <a:effectLst/>
                <a:latin typeface="Segoe UI" panose="020B0502040204020203" pitchFamily="34" charset="0"/>
              </a:rPr>
              <a:t>De toename van voorschriften heeft ertoe geleid dat er binnenkort nieuwe richtlijnen verschijnen en dat de NVA ook actie onderneemt om te bevorderen dat ziekenhuizen deze richtlijnen en nieuwe inzichten gaan implementeren in hun beleid.</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800" dirty="0">
              <a:effectLst/>
              <a:latin typeface="Segoe UI" panose="020B0502040204020203"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800" dirty="0">
                <a:effectLst/>
                <a:latin typeface="Calibri" panose="020F0502020204030204" pitchFamily="34" charset="0"/>
                <a:ea typeface="Calibri" panose="020F0502020204030204" pitchFamily="34" charset="0"/>
                <a:cs typeface="Times New Roman" panose="02020603050405020304" pitchFamily="18" charset="0"/>
              </a:rPr>
              <a:t>Het Instituut Verantwoord Medicijngebruik (IVM) ontwikkelde in de periode 2019 – 2021 een programma om voorschrijvers objectieve informatie te bieden, om zo het rationeel gebruik van opioïden te bevorderen. Het IVM werkt hiervoor samen met beroepsorganisaties en professionals. Het IVM is voorzitter van de Taakgroep Gepast gebruik van opioïden. De Taakgroep heeft als doel onverantwoord gebruik van opioïde pijnstillers terug te dringen.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800" dirty="0">
                <a:effectLst/>
                <a:latin typeface="Calibri" panose="020F0502020204030204" pitchFamily="34" charset="0"/>
                <a:ea typeface="Calibri" panose="020F0502020204030204" pitchFamily="34" charset="0"/>
                <a:cs typeface="Times New Roman" panose="02020603050405020304" pitchFamily="18" charset="0"/>
              </a:rPr>
              <a:t>Deze klinische les gaat over het goed voorschrijven van opioïden. De inhoud sluit aan bij de generieke richtlijnmodule over het voorschrijven van opioïden die het Kennisinstituut Medisch Specialisten met de NVA ontwikkelt. </a:t>
            </a:r>
            <a:endParaRPr lang="nl-NL" i="0"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4</a:t>
            </a:fld>
            <a:endParaRPr lang="nl-NL"/>
          </a:p>
        </p:txBody>
      </p:sp>
    </p:spTree>
    <p:extLst>
      <p:ext uri="{BB962C8B-B14F-4D97-AF65-F5344CB8AC3E}">
        <p14:creationId xmlns:p14="http://schemas.microsoft.com/office/powerpoint/2010/main" val="2193508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5</a:t>
            </a:fld>
            <a:endParaRPr lang="nl-NL"/>
          </a:p>
        </p:txBody>
      </p:sp>
    </p:spTree>
    <p:extLst>
      <p:ext uri="{BB962C8B-B14F-4D97-AF65-F5344CB8AC3E}">
        <p14:creationId xmlns:p14="http://schemas.microsoft.com/office/powerpoint/2010/main" val="40693285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en-US" baseline="0" dirty="0"/>
              <a:t>Het </a:t>
            </a:r>
            <a:r>
              <a:rPr lang="en-US" baseline="0" dirty="0" err="1"/>
              <a:t>gebruik</a:t>
            </a:r>
            <a:r>
              <a:rPr lang="en-US" baseline="0" dirty="0"/>
              <a:t> van </a:t>
            </a:r>
            <a:r>
              <a:rPr lang="en-US" baseline="0" dirty="0" err="1"/>
              <a:t>opioïden</a:t>
            </a:r>
            <a:r>
              <a:rPr lang="en-US" baseline="0" dirty="0"/>
              <a:t> in de VS </a:t>
            </a:r>
            <a:r>
              <a:rPr lang="en-US" baseline="0" dirty="0" err="1"/>
              <a:t>heeft</a:t>
            </a:r>
            <a:r>
              <a:rPr lang="en-US" baseline="0" dirty="0"/>
              <a:t> </a:t>
            </a:r>
            <a:r>
              <a:rPr lang="en-US" baseline="0" dirty="0" err="1"/>
              <a:t>geleid</a:t>
            </a:r>
            <a:r>
              <a:rPr lang="en-US" baseline="0" dirty="0"/>
              <a:t> tot </a:t>
            </a:r>
            <a:r>
              <a:rPr lang="en-US" baseline="0" dirty="0" err="1"/>
              <a:t>ernstige</a:t>
            </a:r>
            <a:r>
              <a:rPr lang="en-US" baseline="0" dirty="0"/>
              <a:t> </a:t>
            </a:r>
            <a:r>
              <a:rPr lang="en-US" baseline="0" dirty="0" err="1"/>
              <a:t>gevolgen</a:t>
            </a:r>
            <a:r>
              <a:rPr lang="en-US" baseline="0" dirty="0"/>
              <a:t>. </a:t>
            </a:r>
            <a:r>
              <a:rPr lang="en-US" baseline="0" dirty="0" err="1"/>
              <a:t>Tussen</a:t>
            </a:r>
            <a:r>
              <a:rPr lang="en-US" baseline="0" dirty="0"/>
              <a:t> 1999 en 2020 </a:t>
            </a:r>
            <a:r>
              <a:rPr lang="en-US" baseline="0" dirty="0" err="1"/>
              <a:t>stierven</a:t>
            </a:r>
            <a:r>
              <a:rPr lang="en-US" baseline="0" dirty="0"/>
              <a:t> maar </a:t>
            </a:r>
            <a:r>
              <a:rPr lang="en-US" baseline="0" dirty="0" err="1"/>
              <a:t>liefst</a:t>
            </a:r>
            <a:r>
              <a:rPr lang="en-US" baseline="0" dirty="0"/>
              <a:t> 564.000 </a:t>
            </a:r>
            <a:r>
              <a:rPr lang="en-US" baseline="0" dirty="0" err="1"/>
              <a:t>mensen</a:t>
            </a:r>
            <a:r>
              <a:rPr lang="en-US" baseline="0" dirty="0"/>
              <a:t> door </a:t>
            </a:r>
            <a:r>
              <a:rPr lang="en-US" baseline="0" dirty="0" err="1"/>
              <a:t>een</a:t>
            </a:r>
            <a:r>
              <a:rPr lang="en-US" baseline="0" dirty="0"/>
              <a:t> </a:t>
            </a:r>
            <a:r>
              <a:rPr lang="en-US" baseline="0" dirty="0" err="1"/>
              <a:t>overdosis</a:t>
            </a:r>
            <a:r>
              <a:rPr lang="en-US" baseline="0" dirty="0"/>
              <a:t> </a:t>
            </a:r>
            <a:r>
              <a:rPr lang="en-US" baseline="0" dirty="0" err="1"/>
              <a:t>opioiden</a:t>
            </a:r>
            <a:r>
              <a:rPr lang="en-US" baseline="0" dirty="0"/>
              <a:t>. In 2020 was </a:t>
            </a:r>
            <a:r>
              <a:rPr lang="en-US" baseline="0" dirty="0" err="1"/>
              <a:t>dit</a:t>
            </a:r>
            <a:r>
              <a:rPr lang="en-US" baseline="0" dirty="0"/>
              <a:t> </a:t>
            </a:r>
            <a:r>
              <a:rPr lang="en-US" baseline="0" dirty="0" err="1"/>
              <a:t>getal</a:t>
            </a:r>
            <a:r>
              <a:rPr lang="en-US" baseline="0" dirty="0"/>
              <a:t> </a:t>
            </a:r>
            <a:r>
              <a:rPr lang="en-US" baseline="0" dirty="0" err="1"/>
              <a:t>alleen</a:t>
            </a:r>
            <a:r>
              <a:rPr lang="en-US" baseline="0" dirty="0"/>
              <a:t> al 68.000. </a:t>
            </a:r>
            <a:r>
              <a:rPr lang="en-US" baseline="0" dirty="0" err="1"/>
              <a:t>Naast</a:t>
            </a:r>
            <a:r>
              <a:rPr lang="en-US" baseline="0" dirty="0"/>
              <a:t> de </a:t>
            </a:r>
            <a:r>
              <a:rPr lang="en-US" baseline="0" dirty="0" err="1"/>
              <a:t>opioïden</a:t>
            </a:r>
            <a:r>
              <a:rPr lang="en-US" baseline="0" dirty="0"/>
              <a:t> op </a:t>
            </a:r>
            <a:r>
              <a:rPr lang="en-US" baseline="0" dirty="0" err="1"/>
              <a:t>recept</a:t>
            </a:r>
            <a:r>
              <a:rPr lang="en-US" baseline="0" dirty="0"/>
              <a:t> is er </a:t>
            </a:r>
            <a:r>
              <a:rPr lang="en-US" baseline="0" dirty="0" err="1"/>
              <a:t>ook</a:t>
            </a:r>
            <a:r>
              <a:rPr lang="en-US" baseline="0" dirty="0"/>
              <a:t> </a:t>
            </a:r>
            <a:r>
              <a:rPr lang="en-US" baseline="0" dirty="0" err="1"/>
              <a:t>een</a:t>
            </a:r>
            <a:r>
              <a:rPr lang="en-US" baseline="0" dirty="0"/>
              <a:t> </a:t>
            </a:r>
            <a:r>
              <a:rPr lang="en-US" baseline="0" dirty="0" err="1"/>
              <a:t>groot</a:t>
            </a:r>
            <a:r>
              <a:rPr lang="en-US" baseline="0" dirty="0"/>
              <a:t> </a:t>
            </a:r>
            <a:r>
              <a:rPr lang="en-US" baseline="0" dirty="0" err="1"/>
              <a:t>probleem</a:t>
            </a:r>
            <a:r>
              <a:rPr lang="en-US" baseline="0" dirty="0"/>
              <a:t> met </a:t>
            </a:r>
            <a:r>
              <a:rPr lang="en-US" baseline="0" dirty="0" err="1"/>
              <a:t>mensen</a:t>
            </a:r>
            <a:r>
              <a:rPr lang="en-US" baseline="0" dirty="0"/>
              <a:t> die </a:t>
            </a:r>
            <a:r>
              <a:rPr lang="en-US" baseline="0" dirty="0" err="1"/>
              <a:t>illegale</a:t>
            </a:r>
            <a:r>
              <a:rPr lang="en-US" baseline="0" dirty="0"/>
              <a:t> </a:t>
            </a:r>
            <a:r>
              <a:rPr lang="en-US" baseline="0" dirty="0" err="1"/>
              <a:t>opioïden</a:t>
            </a:r>
            <a:r>
              <a:rPr lang="en-US" baseline="0" dirty="0"/>
              <a:t> </a:t>
            </a:r>
            <a:r>
              <a:rPr lang="en-US" baseline="0" dirty="0" err="1"/>
              <a:t>zijn</a:t>
            </a:r>
            <a:r>
              <a:rPr lang="en-US" baseline="0" dirty="0"/>
              <a:t> </a:t>
            </a:r>
            <a:r>
              <a:rPr lang="en-US" baseline="0" dirty="0" err="1"/>
              <a:t>gaan</a:t>
            </a:r>
            <a:r>
              <a:rPr lang="en-US" baseline="0" dirty="0"/>
              <a:t> </a:t>
            </a:r>
            <a:r>
              <a:rPr lang="en-US" baseline="0" dirty="0" err="1"/>
              <a:t>gebruiken</a:t>
            </a:r>
            <a:r>
              <a:rPr lang="en-US" baseline="0" dirty="0"/>
              <a:t>, </a:t>
            </a:r>
            <a:r>
              <a:rPr lang="en-US" baseline="0" dirty="0" err="1"/>
              <a:t>zoals</a:t>
            </a:r>
            <a:r>
              <a:rPr lang="en-US" baseline="0" dirty="0"/>
              <a:t> heroine en fentanyl. </a:t>
            </a:r>
          </a:p>
          <a:p>
            <a:endParaRPr lang="en-US" baseline="0" dirty="0"/>
          </a:p>
          <a:p>
            <a:r>
              <a:rPr lang="en-US" baseline="0" dirty="0" err="1"/>
              <a:t>Naast</a:t>
            </a:r>
            <a:r>
              <a:rPr lang="en-US" baseline="0" dirty="0"/>
              <a:t> fatale </a:t>
            </a:r>
            <a:r>
              <a:rPr lang="en-US" baseline="0" dirty="0" err="1"/>
              <a:t>overdoseringen</a:t>
            </a:r>
            <a:r>
              <a:rPr lang="en-US" baseline="0" dirty="0"/>
              <a:t> </a:t>
            </a:r>
            <a:r>
              <a:rPr lang="en-US" baseline="0" dirty="0" err="1"/>
              <a:t>zijn</a:t>
            </a:r>
            <a:r>
              <a:rPr lang="en-US" baseline="0" dirty="0"/>
              <a:t> er </a:t>
            </a:r>
            <a:r>
              <a:rPr lang="en-US" baseline="0" dirty="0" err="1"/>
              <a:t>ook</a:t>
            </a:r>
            <a:r>
              <a:rPr lang="en-US" baseline="0" dirty="0"/>
              <a:t> </a:t>
            </a:r>
            <a:r>
              <a:rPr lang="en-US" baseline="0" dirty="0" err="1"/>
              <a:t>veel</a:t>
            </a:r>
            <a:r>
              <a:rPr lang="en-US" baseline="0" dirty="0"/>
              <a:t> </a:t>
            </a:r>
            <a:r>
              <a:rPr lang="en-US" baseline="0" dirty="0" err="1"/>
              <a:t>niet</a:t>
            </a:r>
            <a:r>
              <a:rPr lang="en-US" baseline="0" dirty="0"/>
              <a:t>-fatale </a:t>
            </a:r>
            <a:r>
              <a:rPr lang="en-US" baseline="0" dirty="0" err="1"/>
              <a:t>overdoseringen</a:t>
            </a:r>
            <a:r>
              <a:rPr lang="en-US" baseline="0" dirty="0"/>
              <a:t>. </a:t>
            </a:r>
            <a:r>
              <a:rPr lang="en-US" baseline="0" dirty="0" err="1"/>
              <a:t>Tussen</a:t>
            </a:r>
            <a:r>
              <a:rPr lang="en-US" baseline="0" dirty="0"/>
              <a:t> </a:t>
            </a:r>
            <a:r>
              <a:rPr lang="en-US" baseline="0" dirty="0" err="1"/>
              <a:t>juli</a:t>
            </a:r>
            <a:r>
              <a:rPr lang="en-US" baseline="0" dirty="0"/>
              <a:t> 2016 en September 2017 </a:t>
            </a:r>
            <a:r>
              <a:rPr lang="en-US" baseline="0" dirty="0" err="1"/>
              <a:t>waren</a:t>
            </a:r>
            <a:r>
              <a:rPr lang="en-US" baseline="0" dirty="0"/>
              <a:t> er 142 </a:t>
            </a:r>
            <a:r>
              <a:rPr lang="en-US" baseline="0" dirty="0" err="1"/>
              <a:t>duizend</a:t>
            </a:r>
            <a:r>
              <a:rPr lang="en-US" baseline="0" dirty="0"/>
              <a:t> ER-</a:t>
            </a:r>
            <a:r>
              <a:rPr lang="en-US" baseline="0" dirty="0" err="1"/>
              <a:t>bezoeken</a:t>
            </a:r>
            <a:r>
              <a:rPr lang="en-US" baseline="0" dirty="0"/>
              <a:t> </a:t>
            </a:r>
            <a:r>
              <a:rPr lang="en-US" baseline="0" dirty="0" err="1"/>
              <a:t>vanwege</a:t>
            </a:r>
            <a:r>
              <a:rPr lang="en-US" baseline="0" dirty="0"/>
              <a:t> </a:t>
            </a:r>
            <a:r>
              <a:rPr lang="en-US" baseline="0" dirty="0" err="1"/>
              <a:t>overdosering</a:t>
            </a:r>
            <a:r>
              <a:rPr lang="en-US" baseline="0" dirty="0"/>
              <a:t> met </a:t>
            </a:r>
            <a:r>
              <a:rPr lang="en-US" baseline="0" dirty="0" err="1"/>
              <a:t>opioïden</a:t>
            </a:r>
            <a:r>
              <a:rPr lang="en-US" baseline="0" dirty="0"/>
              <a:t>. </a:t>
            </a:r>
          </a:p>
          <a:p>
            <a:endParaRPr lang="nl-NL" dirty="0"/>
          </a:p>
          <a:p>
            <a:r>
              <a:rPr lang="nl-NL" dirty="0"/>
              <a:t>In de VS is men al enkele jaren bezig het gebruik</a:t>
            </a:r>
            <a:r>
              <a:rPr lang="nl-NL" baseline="0" dirty="0"/>
              <a:t> van opioïden op recept terug te dringen. Onder andere door publiekscampagnes, maar ook door het aanpakken van </a:t>
            </a:r>
            <a:r>
              <a:rPr lang="nl-NL" baseline="0" dirty="0" err="1"/>
              <a:t>pill</a:t>
            </a:r>
            <a:r>
              <a:rPr lang="nl-NL" baseline="0" dirty="0"/>
              <a:t> </a:t>
            </a:r>
            <a:r>
              <a:rPr lang="nl-NL" baseline="0" dirty="0" err="1"/>
              <a:t>mills</a:t>
            </a:r>
            <a:r>
              <a:rPr lang="nl-NL" baseline="0" dirty="0"/>
              <a:t>, artsen die veel opioïden voorschrijven. Ook andere artsen worden aangesproken op hun voorschrijfgedrag. Deze campagnes, het minder voorschrijven door artsen maar ook de voorwaarden voor voorschrijven en gebruik van opioïden heeft geleid tot een vlucht naar heroïne en illegale producten met </a:t>
            </a:r>
            <a:r>
              <a:rPr lang="nl-NL" baseline="0" dirty="0" err="1"/>
              <a:t>fentanyl</a:t>
            </a:r>
            <a:r>
              <a:rPr lang="nl-NL" baseline="0" dirty="0"/>
              <a:t>. </a:t>
            </a:r>
          </a:p>
          <a:p>
            <a:endParaRPr lang="nl-NL" baseline="0" dirty="0"/>
          </a:p>
          <a:p>
            <a:r>
              <a:rPr lang="nl-NL" baseline="0" dirty="0"/>
              <a:t>Ook in Canada zijn grote problemen ontstaan door het gebruik van illegale heroïne en </a:t>
            </a:r>
            <a:r>
              <a:rPr lang="nl-NL" baseline="0" dirty="0" err="1"/>
              <a:t>fentanyl</a:t>
            </a:r>
            <a:r>
              <a:rPr lang="nl-NL" baseline="0" dirty="0"/>
              <a:t>. Verslaving, dakloosheid, overdoseringen door onzuivere producten. </a:t>
            </a:r>
            <a:endParaRPr lang="nl-NL" dirty="0"/>
          </a:p>
          <a:p>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Bron: https://www.cdc.gov/opioids/basics/index.html</a:t>
            </a:r>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https://www.cdc.gov/opioids/data/analysis-resources.html</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a:p>
            <a:endParaRPr lang="nl-NL" dirty="0"/>
          </a:p>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6</a:t>
            </a:fld>
            <a:endParaRPr lang="nl-NL"/>
          </a:p>
        </p:txBody>
      </p:sp>
    </p:spTree>
    <p:extLst>
      <p:ext uri="{BB962C8B-B14F-4D97-AF65-F5344CB8AC3E}">
        <p14:creationId xmlns:p14="http://schemas.microsoft.com/office/powerpoint/2010/main" val="15080912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800" dirty="0">
                <a:effectLst/>
                <a:latin typeface="Verdana" panose="020B0604030504040204" pitchFamily="34" charset="0"/>
                <a:ea typeface="Calibri" panose="020F0502020204030204" pitchFamily="34" charset="0"/>
                <a:cs typeface="Times New Roman" panose="02020603050405020304" pitchFamily="18" charset="0"/>
              </a:rPr>
              <a:t>Tot 2018 is een stijging te zien in het aantal gebruikers van sterkwerkende opioïden. Het totaal aantal gebruikers ligt in 2019 4,9 procent lager dan in 2018. In 2020 ligt het aantal gebruikers 4,8 procent lager dan in 2019. In 2020 is het gebruik van sterkwerkende opioïden gedaald ten opzichte van het jaar ervoor. </a:t>
            </a:r>
            <a:r>
              <a:rPr lang="nl-NL" sz="1200" dirty="0">
                <a:effectLst/>
                <a:latin typeface="Calibri" panose="020F0502020204030204" pitchFamily="34" charset="0"/>
                <a:ea typeface="Calibri" panose="020F0502020204030204" pitchFamily="34" charset="0"/>
                <a:cs typeface="Times New Roman" panose="02020603050405020304" pitchFamily="18" charset="0"/>
              </a:rPr>
              <a:t>Op dit moment zijn er nog geen gegevens over het aantal gebruikers van opioïden in het jaar 2021.</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NL" sz="1800" dirty="0">
                <a:effectLst/>
                <a:latin typeface="Verdana" panose="020B0604030504040204" pitchFamily="34" charset="0"/>
                <a:ea typeface="Calibri" panose="020F0502020204030204" pitchFamily="34" charset="0"/>
                <a:cs typeface="Times New Roman" panose="02020603050405020304" pitchFamily="18" charset="0"/>
              </a:rPr>
              <a:t>Bron: GIP-databank</a:t>
            </a:r>
          </a:p>
          <a:p>
            <a:pPr>
              <a:lnSpc>
                <a:spcPct val="107000"/>
              </a:lnSpc>
              <a:spcAft>
                <a:spcPts val="800"/>
              </a:spcAft>
            </a:pPr>
            <a:r>
              <a:rPr lang="nl-NL" sz="1800" dirty="0">
                <a:effectLst/>
                <a:latin typeface="Verdana" panose="020B0604030504040204" pitchFamily="34" charset="0"/>
                <a:ea typeface="Calibri" panose="020F0502020204030204" pitchFamily="34" charset="0"/>
                <a:cs typeface="Times New Roman" panose="02020603050405020304" pitchFamily="18" charset="0"/>
              </a:rPr>
              <a:t>NB: omdat patiënten meerdere soorten opioïden kunnen gebruiken binnen een kalenderjaar ligt het aantal unieke gebruikers van sterkwerkende opioïden mogelijk iets lager dan de som van de afzonderlijke middelen.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7</a:t>
            </a:fld>
            <a:endParaRPr lang="nl-NL"/>
          </a:p>
        </p:txBody>
      </p:sp>
    </p:spTree>
    <p:extLst>
      <p:ext uri="{BB962C8B-B14F-4D97-AF65-F5344CB8AC3E}">
        <p14:creationId xmlns:p14="http://schemas.microsoft.com/office/powerpoint/2010/main" val="6823473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We verdelen de opioïden in sterk- en zwakwerkende opioïden. De zwakwerkende zijn tramadol en codeïne,</a:t>
            </a:r>
            <a:r>
              <a:rPr lang="nl-NL" baseline="0" dirty="0"/>
              <a:t> hiervan neemt het gebruik af. De sterkwerkende opioïden, zoals oxycodon, fentanyl en morfine nemen toe, vooral het gebruik van oxycodon</a:t>
            </a:r>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Het aantal gebruikers van opioïden in Nederland is de afgelopen jaren flink gegroeid. Dit komt</a:t>
            </a:r>
            <a:r>
              <a:rPr lang="nl-NL" baseline="0" dirty="0"/>
              <a:t> vooral omdat artsen veel vaker oxycodon zijn gaan voorschrijven. Het gebruik van tramadol neemt wat af. Ook lijkt de groei er een beetje uit. Voorlopige getallen van openbare apotheken laten zelfs een lichte daling zien in 2019.</a:t>
            </a:r>
            <a:endParaRPr lang="nl-NL" dirty="0"/>
          </a:p>
          <a:p>
            <a:endParaRPr lang="nl-NL" dirty="0"/>
          </a:p>
        </p:txBody>
      </p:sp>
      <p:sp>
        <p:nvSpPr>
          <p:cNvPr id="4" name="Tijdelijke aanduiding voor dianummer 3"/>
          <p:cNvSpPr>
            <a:spLocks noGrp="1"/>
          </p:cNvSpPr>
          <p:nvPr>
            <p:ph type="sldNum" sz="quarter" idx="10"/>
          </p:nvPr>
        </p:nvSpPr>
        <p:spPr/>
        <p:txBody>
          <a:bodyPr/>
          <a:lstStyle/>
          <a:p>
            <a:fld id="{DC23809A-60ED-4046-917D-9453B68C468A}" type="slidenum">
              <a:rPr lang="nl-NL" smtClean="0"/>
              <a:t>8</a:t>
            </a:fld>
            <a:endParaRPr lang="nl-NL"/>
          </a:p>
        </p:txBody>
      </p:sp>
    </p:spTree>
    <p:extLst>
      <p:ext uri="{BB962C8B-B14F-4D97-AF65-F5344CB8AC3E}">
        <p14:creationId xmlns:p14="http://schemas.microsoft.com/office/powerpoint/2010/main" val="8999512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Hier is de toename in het aantal vergiftigingen met opioïden op recept (anders dan heroïne, methadon en opium) duidelijk zichtbaar. Let op: deze data is wel langer dan 5 jaar geleden (er zijn momenteel geen </a:t>
            </a:r>
            <a:r>
              <a:rPr lang="nl-NL"/>
              <a:t>recentere studies </a:t>
            </a:r>
            <a:r>
              <a:rPr lang="nl-NL" dirty="0"/>
              <a:t>bekend over opioïd-vergiftigingen op recept in Nederland).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Bron: </a:t>
            </a: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https://www.thelancet.com/journals/lanpub/article/PIIS2468-2667(19)30128-8</a:t>
            </a:r>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9</a:t>
            </a:fld>
            <a:endParaRPr lang="nl-NL"/>
          </a:p>
        </p:txBody>
      </p:sp>
    </p:spTree>
    <p:extLst>
      <p:ext uri="{BB962C8B-B14F-4D97-AF65-F5344CB8AC3E}">
        <p14:creationId xmlns:p14="http://schemas.microsoft.com/office/powerpoint/2010/main" val="40717036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Medisch specialisten kiezen vooral voor </a:t>
            </a:r>
            <a:r>
              <a:rPr lang="nl-NL" dirty="0" err="1"/>
              <a:t>oxycodon</a:t>
            </a:r>
            <a:r>
              <a:rPr lang="nl-NL" dirty="0"/>
              <a:t>.</a:t>
            </a:r>
          </a:p>
          <a:p>
            <a:endParaRPr lang="nl-NL" dirty="0"/>
          </a:p>
          <a:p>
            <a:r>
              <a:rPr lang="nl-NL" dirty="0"/>
              <a:t>Bron: Monitor voorschrijven opioïden, 2018-2019</a:t>
            </a:r>
          </a:p>
        </p:txBody>
      </p:sp>
      <p:sp>
        <p:nvSpPr>
          <p:cNvPr id="4" name="Tijdelijke aanduiding voor dianummer 3"/>
          <p:cNvSpPr>
            <a:spLocks noGrp="1"/>
          </p:cNvSpPr>
          <p:nvPr>
            <p:ph type="sldNum" sz="quarter" idx="5"/>
          </p:nvPr>
        </p:nvSpPr>
        <p:spPr/>
        <p:txBody>
          <a:bodyPr/>
          <a:lstStyle/>
          <a:p>
            <a:fld id="{5A6A2964-C223-4994-BB22-E2C0458CF7A3}" type="slidenum">
              <a:rPr lang="nl-NL" smtClean="0"/>
              <a:t>10</a:t>
            </a:fld>
            <a:endParaRPr lang="nl-NL"/>
          </a:p>
        </p:txBody>
      </p:sp>
    </p:spTree>
    <p:extLst>
      <p:ext uri="{BB962C8B-B14F-4D97-AF65-F5344CB8AC3E}">
        <p14:creationId xmlns:p14="http://schemas.microsoft.com/office/powerpoint/2010/main" val="40219408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In de huidige situatie in Nederland is een stijgende trend zichtbaar in het aantal </a:t>
            </a:r>
            <a:r>
              <a:rPr lang="nl-NL" sz="1800" dirty="0" err="1">
                <a:effectLst/>
                <a:latin typeface="Calibri" panose="020F0502020204030204" pitchFamily="34" charset="0"/>
                <a:ea typeface="Times New Roman" panose="02020603050405020304" pitchFamily="18" charset="0"/>
                <a:cs typeface="Times New Roman" panose="02020603050405020304" pitchFamily="18" charset="0"/>
              </a:rPr>
              <a:t>opioïdvoorschriften</a:t>
            </a: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 door medisch specialisten. De Stichting Farmaceutische Kengetallen (SFK) splitst uit welke specialist de meeste opioïden voorschrijft (28% chirurg, 27% orthopeed, 13% internist, &lt;10% ‘overige’ waaronder de kaakchirurg en de specialist ouderengeneeskunde).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Bron: SFK 2019; </a:t>
            </a:r>
            <a:r>
              <a:rPr lang="nl-NL" sz="2800" dirty="0">
                <a:effectLst/>
                <a:latin typeface="Arial" panose="020B0604020202020204" pitchFamily="34" charset="0"/>
              </a:rPr>
              <a:t>Generieke richtlijnmodule: Adequaat opioïdengebruik </a:t>
            </a:r>
            <a:endParaRPr lang="nl-NL"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11</a:t>
            </a:fld>
            <a:endParaRPr lang="nl-NL"/>
          </a:p>
        </p:txBody>
      </p:sp>
    </p:spTree>
    <p:extLst>
      <p:ext uri="{BB962C8B-B14F-4D97-AF65-F5344CB8AC3E}">
        <p14:creationId xmlns:p14="http://schemas.microsoft.com/office/powerpoint/2010/main" val="4378261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Er spelen allerlei factoren mee in de toename</a:t>
            </a:r>
            <a:r>
              <a:rPr lang="nl-NL" baseline="0" dirty="0"/>
              <a:t> van het gebruik:</a:t>
            </a:r>
          </a:p>
          <a:p>
            <a:pPr marL="228600" indent="-228600">
              <a:buAutoNum type="arabicPeriod"/>
            </a:pPr>
            <a:r>
              <a:rPr lang="nl-NL" baseline="0" dirty="0"/>
              <a:t>We worden met zijn allen ouder, en er komen meer ziekten voor zoals kanker, maar ook artrose en andere pijnen.</a:t>
            </a:r>
          </a:p>
          <a:p>
            <a:pPr marL="228600" indent="-228600">
              <a:buAutoNum type="arabicPeriod"/>
            </a:pPr>
            <a:r>
              <a:rPr lang="nl-NL" baseline="0" dirty="0"/>
              <a:t>In de ziekenhuizen is meer aandacht voor het herkennen en behandelen van pijn. Dit speelt sinds het VMS-programma 2008 – 2012. Ziekenhuizen gingen structureel de ernst van pijn uitvragen en handelden naar de bevindingen. Internationaal is onder regie van de WHO hetzelfde gebeurd</a:t>
            </a:r>
          </a:p>
          <a:p>
            <a:pPr marL="228600" indent="-228600">
              <a:buAutoNum type="arabicPeriod"/>
            </a:pPr>
            <a:r>
              <a:rPr lang="nl-NL" baseline="0" dirty="0"/>
              <a:t>Mensen worden steeds sneller uit het ziekenhuis ontslagen en krijgen dan pijnstilling mee naar huis</a:t>
            </a:r>
          </a:p>
          <a:p>
            <a:pPr marL="228600" indent="-228600">
              <a:buAutoNum type="arabicPeriod"/>
            </a:pPr>
            <a:r>
              <a:rPr lang="nl-NL" baseline="0" dirty="0"/>
              <a:t>Sinds 2005-2008 is er meer aandacht voor de bijwerkingen van NSAID’s. Met name bij ouderen is men meer terughoudend geworden met NSAIDS</a:t>
            </a:r>
          </a:p>
          <a:p>
            <a:pPr marL="228600" indent="-228600">
              <a:buAutoNum type="arabicPeriod"/>
            </a:pPr>
            <a:endParaRPr lang="nl-NL"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err="1"/>
              <a:t>Bron</a:t>
            </a:r>
            <a:r>
              <a:rPr lang="en-US" dirty="0"/>
              <a:t>: </a:t>
            </a:r>
            <a:r>
              <a:rPr lang="en-US" dirty="0" err="1"/>
              <a:t>Kalkman</a:t>
            </a:r>
            <a:r>
              <a:rPr lang="en-US" dirty="0"/>
              <a:t> GA, </a:t>
            </a:r>
            <a:r>
              <a:rPr lang="en-US" dirty="0" err="1"/>
              <a:t>Kramers</a:t>
            </a:r>
            <a:r>
              <a:rPr lang="en-US" dirty="0"/>
              <a:t> C, Dongen van RT. Trends in use and misuse of opioids in the Netherlands: a retrospective, multi-source database study. Lancet. 2019:10(4); 498-505.</a:t>
            </a:r>
            <a:endParaRPr lang="nl-NL" dirty="0"/>
          </a:p>
          <a:p>
            <a:pPr marL="0" indent="0">
              <a:buNone/>
            </a:pPr>
            <a:endParaRPr lang="nl-NL"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Ook is het mogelijk dat er meer voorschriften voor opioïden kunnen komen doordat er na de coronaperiode vertraagde zorg ingehaald zal worden. De vraag is aan welke knoppen als voorschrijver wel gedraaid kan worden.</a:t>
            </a:r>
          </a:p>
          <a:p>
            <a:pPr marL="0" indent="0">
              <a:buNone/>
            </a:pPr>
            <a:endParaRPr lang="nl-NL" baseline="0" dirty="0"/>
          </a:p>
        </p:txBody>
      </p:sp>
      <p:sp>
        <p:nvSpPr>
          <p:cNvPr id="4" name="Tijdelijke aanduiding voor dianummer 3"/>
          <p:cNvSpPr>
            <a:spLocks noGrp="1"/>
          </p:cNvSpPr>
          <p:nvPr>
            <p:ph type="sldNum" sz="quarter" idx="10"/>
          </p:nvPr>
        </p:nvSpPr>
        <p:spPr/>
        <p:txBody>
          <a:bodyPr/>
          <a:lstStyle/>
          <a:p>
            <a:fld id="{DC23809A-60ED-4046-917D-9453B68C468A}" type="slidenum">
              <a:rPr lang="nl-NL" smtClean="0"/>
              <a:t>12</a:t>
            </a:fld>
            <a:endParaRPr lang="nl-NL"/>
          </a:p>
        </p:txBody>
      </p:sp>
    </p:spTree>
    <p:extLst>
      <p:ext uri="{BB962C8B-B14F-4D97-AF65-F5344CB8AC3E}">
        <p14:creationId xmlns:p14="http://schemas.microsoft.com/office/powerpoint/2010/main" val="32749661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De toename van onterecht of overmatig opioïdengebruik heeft meerdere drijfredenen. Er bestaan meerdere redenen waardoor opioïden gebruik kan toenemen. Te denken valt aan: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de fixatie van ziekenhuizen op pijnscore (zie VMS programma ‘Vroege herkenning en behandeling van pijn’ uit 2008)</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contra-indicaties van NSAID’s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beddendruk</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laagdrempelig voorschrijven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weinig controle op herhaalrecepten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taboe op verslaving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terughoudendheid rondom alternatieven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dirty="0">
                <a:effectLst/>
                <a:latin typeface="Calibri" panose="020F0502020204030204" pitchFamily="34" charset="0"/>
                <a:ea typeface="Times New Roman" panose="02020603050405020304" pitchFamily="18" charset="0"/>
                <a:cs typeface="Times New Roman" panose="02020603050405020304" pitchFamily="18" charset="0"/>
              </a:rPr>
              <a:t>onvoldoende kennis van risico’s voor patiënten</a:t>
            </a:r>
          </a:p>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13</a:t>
            </a:fld>
            <a:endParaRPr lang="nl-NL"/>
          </a:p>
        </p:txBody>
      </p:sp>
    </p:spTree>
    <p:extLst>
      <p:ext uri="{BB962C8B-B14F-4D97-AF65-F5344CB8AC3E}">
        <p14:creationId xmlns:p14="http://schemas.microsoft.com/office/powerpoint/2010/main" val="37881819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14</a:t>
            </a:fld>
            <a:endParaRPr lang="nl-NL"/>
          </a:p>
        </p:txBody>
      </p:sp>
    </p:spTree>
    <p:extLst>
      <p:ext uri="{BB962C8B-B14F-4D97-AF65-F5344CB8AC3E}">
        <p14:creationId xmlns:p14="http://schemas.microsoft.com/office/powerpoint/2010/main" val="25107545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Het begrip </a:t>
            </a:r>
            <a:r>
              <a:rPr lang="nl-NL" dirty="0" err="1"/>
              <a:t>stewardship</a:t>
            </a:r>
            <a:r>
              <a:rPr lang="nl-NL" dirty="0"/>
              <a:t> (NL: </a:t>
            </a:r>
            <a:r>
              <a:rPr lang="nl-NL" dirty="0" err="1"/>
              <a:t>rentmeestershap</a:t>
            </a:r>
            <a:r>
              <a:rPr lang="nl-NL" dirty="0"/>
              <a:t>) slaat op het zorgvuldige en verantwoorde manier van managen van iets. Bij opioïden </a:t>
            </a:r>
            <a:r>
              <a:rPr lang="nl-NL" dirty="0" err="1"/>
              <a:t>stewardship</a:t>
            </a:r>
            <a:r>
              <a:rPr lang="nl-NL" dirty="0"/>
              <a:t> vindt er op een gecoördineerde manier een interventie plaats om adequaat voorschrijven, gebruiken en afbouwen van opioïden te verbeteren. Hiervoor is nauwe samenwerking tussen verschillende zorgprofessionals noodzakelijk.</a:t>
            </a:r>
          </a:p>
          <a:p>
            <a:endParaRPr lang="nl-NL" dirty="0"/>
          </a:p>
          <a:p>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Bron: B</a:t>
            </a:r>
            <a:r>
              <a:rPr lang="nl-NL" dirty="0">
                <a:effectLst/>
                <a:latin typeface="Arial" panose="020B0604020202020204" pitchFamily="34" charset="0"/>
              </a:rPr>
              <a:t>ijlage 1 concept generieke richtlijnmodule Adequaat opioïdengebruik</a:t>
            </a:r>
            <a:endParaRPr lang="nl-NL" dirty="0"/>
          </a:p>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15</a:t>
            </a:fld>
            <a:endParaRPr lang="nl-NL"/>
          </a:p>
        </p:txBody>
      </p:sp>
    </p:spTree>
    <p:extLst>
      <p:ext uri="{BB962C8B-B14F-4D97-AF65-F5344CB8AC3E}">
        <p14:creationId xmlns:p14="http://schemas.microsoft.com/office/powerpoint/2010/main" val="9539236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De randvoorwaarden voor een goede opioïden </a:t>
            </a:r>
            <a:r>
              <a:rPr lang="nl-NL" dirty="0" err="1"/>
              <a:t>stewardship</a:t>
            </a:r>
            <a:r>
              <a:rPr lang="nl-NL" dirty="0"/>
              <a:t> zijn:</a:t>
            </a:r>
          </a:p>
          <a:p>
            <a:pPr marL="228600" indent="-228600">
              <a:buFont typeface="+mj-lt"/>
              <a:buAutoNum type="arabicPeriod"/>
            </a:pPr>
            <a:r>
              <a:rPr lang="nl-NL" dirty="0"/>
              <a:t>Het restrictief voorschrijven van opioïden, waarvoor het hebben van een passend voorschrijfbeleid nodig is</a:t>
            </a:r>
          </a:p>
          <a:p>
            <a:pPr marL="228600" indent="-228600">
              <a:buFont typeface="+mj-lt"/>
              <a:buAutoNum type="arabicPeriod"/>
            </a:pPr>
            <a:r>
              <a:rPr lang="nl-NL" dirty="0"/>
              <a:t>De educatie van voorschrijver over opioïden, de problematiek hieromheen, de aandachtspunten bij het gebruik van opioïden etc.</a:t>
            </a:r>
          </a:p>
          <a:p>
            <a:pPr marL="228600" indent="-228600">
              <a:buFont typeface="+mj-lt"/>
              <a:buAutoNum type="arabicPeriod"/>
            </a:pPr>
            <a:r>
              <a:rPr lang="nl-NL" dirty="0"/>
              <a:t>De voorlichting van patiënten zodat zij met voldoende kennis en een kritische blik omgaan met opioïden</a:t>
            </a:r>
          </a:p>
          <a:p>
            <a:pPr marL="228600" indent="-228600">
              <a:buFont typeface="+mj-lt"/>
              <a:buAutoNum type="arabicPeriod"/>
            </a:pPr>
            <a:r>
              <a:rPr lang="nl-NL" dirty="0"/>
              <a:t>Het maken van verstandige keuzes bij het kiezen van een opioïd</a:t>
            </a:r>
          </a:p>
          <a:p>
            <a:pPr marL="228600" indent="-228600">
              <a:buFont typeface="+mj-lt"/>
              <a:buAutoNum type="arabicPeriod"/>
            </a:pPr>
            <a:r>
              <a:rPr lang="nl-NL" dirty="0"/>
              <a:t>Het volgen van een afbouwbeleid, meteen al bij het starten met een opioïd</a:t>
            </a:r>
          </a:p>
          <a:p>
            <a:pPr marL="228600" indent="-228600">
              <a:buFont typeface="+mj-lt"/>
              <a:buAutoNum type="arabicPeriod"/>
            </a:pPr>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16</a:t>
            </a:fld>
            <a:endParaRPr lang="nl-NL"/>
          </a:p>
        </p:txBody>
      </p:sp>
    </p:spTree>
    <p:extLst>
      <p:ext uri="{BB962C8B-B14F-4D97-AF65-F5344CB8AC3E}">
        <p14:creationId xmlns:p14="http://schemas.microsoft.com/office/powerpoint/2010/main" val="10484651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17</a:t>
            </a:fld>
            <a:endParaRPr lang="nl-NL"/>
          </a:p>
        </p:txBody>
      </p:sp>
    </p:spTree>
    <p:extLst>
      <p:ext uri="{BB962C8B-B14F-4D97-AF65-F5344CB8AC3E}">
        <p14:creationId xmlns:p14="http://schemas.microsoft.com/office/powerpoint/2010/main" val="5454822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18</a:t>
            </a:fld>
            <a:endParaRPr lang="nl-NL"/>
          </a:p>
        </p:txBody>
      </p:sp>
    </p:spTree>
    <p:extLst>
      <p:ext uri="{BB962C8B-B14F-4D97-AF65-F5344CB8AC3E}">
        <p14:creationId xmlns:p14="http://schemas.microsoft.com/office/powerpoint/2010/main" val="5964138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Het is belangrijk om het voorschrijfbeleid zo in te richten, dat er spaarzaam (maar niet té spaarzaam) en restrictief wordt voorgeschreven. Het is verstandig om hierbij gebruik te maken van: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dirty="0"/>
              <a:t>bestaande voorschrijfprotocollen, pijnladders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dirty="0"/>
              <a:t>bij afwezigheid hiervan deze protocollen op te stellen en te implementeren in het ziekenhuis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dirty="0">
                <a:effectLst/>
                <a:latin typeface="Arial" panose="020B0604020202020204" pitchFamily="34" charset="0"/>
              </a:rPr>
              <a:t>vooraf gedefinieerde standaard pijnmedicatieopdrachten in elektronische voorschrijfsystemen (bij voorkeur in overleg met de apotheek)</a:t>
            </a:r>
            <a:endParaRPr lang="nl-NL" dirty="0"/>
          </a:p>
          <a:p>
            <a:endParaRPr lang="nl-NL" dirty="0"/>
          </a:p>
          <a:p>
            <a:r>
              <a:rPr lang="nl-NL" dirty="0"/>
              <a:t>Ook is het belangrijk dat een eerste recept voor een beperkte hoeveelheid en met een korte duur alleen door een specialist wordt voorgeschreven, uitsluitend na een fysiek consult. Hetzelfde geldt ook voor herhaalrecepten. Een aandachtspunt is dat er geen </a:t>
            </a:r>
            <a:r>
              <a:rPr lang="nl-NL" dirty="0" err="1"/>
              <a:t>parallele</a:t>
            </a:r>
            <a:r>
              <a:rPr lang="nl-NL" dirty="0"/>
              <a:t> recepten lopen in de reguliere zorg en dat er maar één voorschrijver is voor een opioïd. Hiervoor zijn goede afspraken tussen de tweede en de eerste lijn nodig.</a:t>
            </a:r>
          </a:p>
          <a:p>
            <a:endParaRPr lang="nl-NL" dirty="0"/>
          </a:p>
          <a:p>
            <a:r>
              <a:rPr lang="nl-NL" dirty="0">
                <a:effectLst/>
                <a:latin typeface="Arial" panose="020B0604020202020204" pitchFamily="34" charset="0"/>
              </a:rPr>
              <a:t>Ook het sneller door het recept gaan dan voorgeschreven wordt gezien als problematisch gebruik, ongeacht de reden (meer pijn, geneesmiddel werkt niet etc.). Dit is een reden voor een (fysiek) consult.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dirty="0">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effectLst/>
                <a:latin typeface="Arial" panose="020B0604020202020204" pitchFamily="34" charset="0"/>
              </a:rPr>
              <a:t>Verder: </a:t>
            </a:r>
            <a:r>
              <a:rPr lang="nl-NL" sz="1200" dirty="0">
                <a:effectLst/>
                <a:latin typeface="Segoe UI" panose="020B0502040204020203" pitchFamily="34" charset="0"/>
              </a:rPr>
              <a:t>Bij te weinig pijnbestrijding kan chronische pijn ontstaan. Dat kan dus als je te spaarzaam opioïden voorschrijft gebeuren.</a:t>
            </a:r>
            <a:endParaRPr lang="nl-NL" dirty="0"/>
          </a:p>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19</a:t>
            </a:fld>
            <a:endParaRPr lang="nl-NL"/>
          </a:p>
        </p:txBody>
      </p:sp>
    </p:spTree>
    <p:extLst>
      <p:ext uri="{BB962C8B-B14F-4D97-AF65-F5344CB8AC3E}">
        <p14:creationId xmlns:p14="http://schemas.microsoft.com/office/powerpoint/2010/main" val="41821231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b="0" i="0" u="none" strike="noStrike" kern="1200" baseline="0" dirty="0">
                <a:solidFill>
                  <a:schemeClr val="tx1"/>
                </a:solidFill>
                <a:latin typeface="+mn-lt"/>
                <a:ea typeface="+mn-ea"/>
                <a:cs typeface="+mn-cs"/>
              </a:rPr>
              <a:t>In de ideale situatie geeft de voorschrijvend medisch specialist zowel in de informatieoverdracht aan de huisarts als op het recept voor de apotheek aan dat de huisarts het (sterkwerkende) opioïd voor maximaal 1 week mag herhalen. </a:t>
            </a:r>
            <a:r>
              <a:rPr lang="nl-NL" sz="1800" dirty="0">
                <a:effectLst/>
                <a:latin typeface="Segoe UI" panose="020B0502040204020203" pitchFamily="34" charset="0"/>
              </a:rPr>
              <a:t>Dit gaat namelijk nog veel fout doordat huisartsen medicatie van de specialist herhalen, maar niet goed geïnstrueerd zijn door de aanvankelijke voorschrijver.</a:t>
            </a:r>
            <a:endParaRPr lang="nl-NL" sz="1800" dirty="0">
              <a:effectLst/>
              <a:latin typeface="Arial" panose="020B0604020202020204" pitchFamily="34" charset="0"/>
            </a:endParaRPr>
          </a:p>
          <a:p>
            <a:endParaRPr lang="nl-NL" sz="1200" b="0" i="0" u="none" strike="noStrike" kern="1200" baseline="0" dirty="0">
              <a:solidFill>
                <a:schemeClr val="tx1"/>
              </a:solidFill>
              <a:latin typeface="+mn-lt"/>
              <a:ea typeface="+mn-ea"/>
              <a:cs typeface="+mn-cs"/>
            </a:endParaRPr>
          </a:p>
          <a:p>
            <a:r>
              <a:rPr lang="nl-NL" sz="1200" b="0" i="0" u="none" strike="noStrike" kern="1200" baseline="0" dirty="0">
                <a:solidFill>
                  <a:schemeClr val="tx1"/>
                </a:solidFill>
                <a:latin typeface="+mn-lt"/>
                <a:ea typeface="+mn-ea"/>
                <a:cs typeface="+mn-cs"/>
              </a:rPr>
              <a:t>Als de patiënt het recept in de poliklinische apotheek ophaalt, is het belangrijk dat de poliklinische apotheek ook de eigen apotheek op de hoogte stelt van de aflevering. Hiernaast is verstandig dat de poliklinische apotheek ook de aanbeveling om niet langer dan een vooraf gedefinieerd maximale herhaaltermijn vermeldt. </a:t>
            </a:r>
            <a:r>
              <a:rPr lang="nl-NL" dirty="0">
                <a:effectLst/>
                <a:latin typeface="Arial" panose="020B0604020202020204" pitchFamily="34" charset="0"/>
              </a:rPr>
              <a:t>Indicatie-specifiek kan hiervan worden afgeweken. </a:t>
            </a:r>
            <a:endParaRPr lang="nl-NL" dirty="0"/>
          </a:p>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20</a:t>
            </a:fld>
            <a:endParaRPr lang="nl-NL"/>
          </a:p>
        </p:txBody>
      </p:sp>
    </p:spTree>
    <p:extLst>
      <p:ext uri="{BB962C8B-B14F-4D97-AF65-F5344CB8AC3E}">
        <p14:creationId xmlns:p14="http://schemas.microsoft.com/office/powerpoint/2010/main" val="2618367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21</a:t>
            </a:fld>
            <a:endParaRPr lang="nl-NL"/>
          </a:p>
        </p:txBody>
      </p:sp>
    </p:spTree>
    <p:extLst>
      <p:ext uri="{BB962C8B-B14F-4D97-AF65-F5344CB8AC3E}">
        <p14:creationId xmlns:p14="http://schemas.microsoft.com/office/powerpoint/2010/main" val="26136993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800" dirty="0">
                <a:effectLst/>
                <a:latin typeface="Calibri" panose="020F0502020204030204" pitchFamily="34" charset="0"/>
                <a:ea typeface="Calibri" panose="020F0502020204030204" pitchFamily="34" charset="0"/>
                <a:cs typeface="Times New Roman" panose="02020603050405020304" pitchFamily="18" charset="0"/>
              </a:rPr>
              <a:t>Een aantal belangrijke onderwerpen die aandacht verdienen zijn:</a:t>
            </a:r>
          </a:p>
          <a:p>
            <a:pPr marL="285750" indent="-285750">
              <a:buFont typeface="Arial" panose="020B0604020202020204" pitchFamily="34" charset="0"/>
              <a:buChar char="•"/>
            </a:pPr>
            <a:r>
              <a:rPr lang="nl-NL" sz="2800" dirty="0"/>
              <a:t>Het verschil in de pijnbehandeling bij verschillende typen pijn en welk beleid hierbij past.</a:t>
            </a:r>
          </a:p>
          <a:p>
            <a:pPr marL="285750" indent="-285750">
              <a:buFont typeface="Arial" panose="020B0604020202020204" pitchFamily="34" charset="0"/>
              <a:buChar char="•"/>
            </a:pPr>
            <a:r>
              <a:rPr lang="nl-NL" sz="2800" dirty="0"/>
              <a:t>De risico’s van het gebruik van opioïden op de lange termijn.</a:t>
            </a:r>
          </a:p>
          <a:p>
            <a:pPr marL="285750" indent="-285750">
              <a:buFont typeface="Arial" panose="020B0604020202020204" pitchFamily="34" charset="0"/>
              <a:buChar char="•"/>
            </a:pPr>
            <a:r>
              <a:rPr lang="nl-NL" sz="2800" dirty="0"/>
              <a:t>Welke risicofactoren er voor problematisch gebruik bestaan.</a:t>
            </a:r>
          </a:p>
          <a:p>
            <a:pPr marL="285750" indent="-285750">
              <a:buFont typeface="Arial" panose="020B0604020202020204" pitchFamily="34" charset="0"/>
              <a:buChar char="•"/>
            </a:pPr>
            <a:r>
              <a:rPr lang="nl-NL" sz="2800" dirty="0"/>
              <a:t>Het verschil in de pijnbehandeling van opioïd-naïeve en chronische patiënten.</a:t>
            </a:r>
          </a:p>
          <a:p>
            <a:pPr marL="285750" indent="-285750">
              <a:buFont typeface="Arial" panose="020B0604020202020204" pitchFamily="34" charset="0"/>
              <a:buChar char="•"/>
            </a:pPr>
            <a:endParaRPr lang="nl-NL" sz="2800" dirty="0"/>
          </a:p>
          <a:p>
            <a:pPr marL="0" indent="0">
              <a:buFont typeface="Arial" panose="020B0604020202020204" pitchFamily="34" charset="0"/>
              <a:buNone/>
            </a:pPr>
            <a:r>
              <a:rPr lang="nl-NL" sz="2800" dirty="0"/>
              <a:t>In de volgende slides wordt verder ingegaan op de bovenstaande punten.</a:t>
            </a:r>
          </a:p>
          <a:p>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22</a:t>
            </a:fld>
            <a:endParaRPr lang="nl-NL"/>
          </a:p>
        </p:txBody>
      </p:sp>
    </p:spTree>
    <p:extLst>
      <p:ext uri="{BB962C8B-B14F-4D97-AF65-F5344CB8AC3E}">
        <p14:creationId xmlns:p14="http://schemas.microsoft.com/office/powerpoint/2010/main" val="20280335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Laten we voor ogen houden waarom we pijn behandelen. </a:t>
            </a:r>
          </a:p>
          <a:p>
            <a:r>
              <a:rPr lang="nl-NL" dirty="0"/>
              <a:t>Als acute pijn niet goed behandeld wordt kan dat overgaan in chronische pijn. Daarom is pijnbehandeling na een operatie of bijvoorbeeld na een val belangrijk. Ook kan</a:t>
            </a:r>
            <a:r>
              <a:rPr lang="nl-NL" baseline="0" dirty="0"/>
              <a:t> pijn herstel in de weg staan. Denk aan mensen die moeten revalideren na een operatie en veel moeten bewegen. Of aan mensen die door gebroken ribben niet goed door kunnen ademen, waardoor longontsteking op de loer ligt. </a:t>
            </a:r>
            <a:r>
              <a:rPr lang="nl-NL" dirty="0"/>
              <a:t>Chronische pijn kan ervoor zorgen dat mensen in een isolement raken omdat de pijn invloed heeft op hun welbevinden.</a:t>
            </a:r>
          </a:p>
          <a:p>
            <a:endParaRPr lang="nl-NL" dirty="0"/>
          </a:p>
          <a:p>
            <a:r>
              <a:rPr lang="nl-NL" dirty="0"/>
              <a:t>Voordat we</a:t>
            </a:r>
            <a:r>
              <a:rPr lang="nl-NL" baseline="0" dirty="0"/>
              <a:t> inzoomen op opioïden even een korte samenvatting van de behandeling van pijn. Let wel: het gaat hierbij om acute pijn, die niet door zenuwbeschadiging wordt veroorzaakt. Dit is de richtlijn die huisartsen hanteren. Hij is gebaseerd op de WHO-pijnladder. </a:t>
            </a:r>
          </a:p>
          <a:p>
            <a:r>
              <a:rPr lang="nl-NL" baseline="0" dirty="0"/>
              <a:t>Stap 1: paracetamol; voor alle patiëntgroepen</a:t>
            </a:r>
          </a:p>
          <a:p>
            <a:r>
              <a:rPr lang="nl-NL" baseline="0" dirty="0"/>
              <a:t>Stap 2: NSAID’s; zijn niet voor iedereen even geschikt. Vooral kwetsbare ouderen, mensen met nierproblemen of hartfalen kunnen deze middelen beter niet gebruiken</a:t>
            </a:r>
          </a:p>
          <a:p>
            <a:r>
              <a:rPr lang="nl-NL" baseline="0" dirty="0"/>
              <a:t>Stap 3: zwakwerkende opioïden, zoals </a:t>
            </a:r>
            <a:r>
              <a:rPr lang="nl-NL" baseline="0" dirty="0" err="1"/>
              <a:t>tramadol</a:t>
            </a:r>
            <a:r>
              <a:rPr lang="nl-NL" baseline="0" dirty="0"/>
              <a:t>. De richtlijnen zijn hierover verdeeld. </a:t>
            </a:r>
          </a:p>
          <a:p>
            <a:r>
              <a:rPr lang="nl-NL" baseline="0" dirty="0"/>
              <a:t>Stap 4: sterkwerkende opioïden.</a:t>
            </a:r>
          </a:p>
          <a:p>
            <a:endParaRPr lang="nl-NL" baseline="0" dirty="0"/>
          </a:p>
          <a:p>
            <a:r>
              <a:rPr lang="nl-NL" baseline="0" dirty="0"/>
              <a:t>Pijnstillers worden in principe op vaste tijden ingenomen, met eventueel af en toe </a:t>
            </a:r>
            <a:r>
              <a:rPr lang="nl-NL" baseline="0" dirty="0" err="1"/>
              <a:t>zonodig</a:t>
            </a:r>
            <a:r>
              <a:rPr lang="nl-NL" baseline="0" dirty="0"/>
              <a:t> medicatie.</a:t>
            </a:r>
          </a:p>
          <a:p>
            <a:endParaRPr lang="nl-NL" baseline="0" dirty="0"/>
          </a:p>
          <a:p>
            <a:r>
              <a:rPr lang="nl-NL" baseline="0" dirty="0"/>
              <a:t>Bij ernstige pijn worden nogal eens stappen overgeslagen of gecombineerd. Na operaties hanteren veel ziekenhuizen een schema dat stap 1, 2 en 4 of 5 combineert. Als de pijn afneemt dan wordt de trap weer afgedaald, dus eerst het opioïd eraf, dan het NSAID, enzovoorts. </a:t>
            </a:r>
          </a:p>
          <a:p>
            <a:endParaRPr lang="nl-NL" baseline="0" dirty="0"/>
          </a:p>
        </p:txBody>
      </p:sp>
      <p:sp>
        <p:nvSpPr>
          <p:cNvPr id="4" name="Tijdelijke aanduiding voor dianummer 3"/>
          <p:cNvSpPr>
            <a:spLocks noGrp="1"/>
          </p:cNvSpPr>
          <p:nvPr>
            <p:ph type="sldNum" sz="quarter" idx="10"/>
          </p:nvPr>
        </p:nvSpPr>
        <p:spPr/>
        <p:txBody>
          <a:bodyPr/>
          <a:lstStyle/>
          <a:p>
            <a:fld id="{DC23809A-60ED-4046-917D-9453B68C468A}" type="slidenum">
              <a:rPr lang="nl-NL" smtClean="0"/>
              <a:t>23</a:t>
            </a:fld>
            <a:endParaRPr lang="nl-NL"/>
          </a:p>
        </p:txBody>
      </p:sp>
    </p:spTree>
    <p:extLst>
      <p:ext uri="{BB962C8B-B14F-4D97-AF65-F5344CB8AC3E}">
        <p14:creationId xmlns:p14="http://schemas.microsoft.com/office/powerpoint/2010/main" val="31563621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Bij kwetsbare ouderen geldt een wat aangepaste pijnladder: NSAID’s kennen veel interacties</a:t>
            </a:r>
            <a:r>
              <a:rPr lang="nl-NL" baseline="0" dirty="0"/>
              <a:t> en contra-indicaties bij deze groep. Het advies van </a:t>
            </a:r>
            <a:r>
              <a:rPr lang="nl-NL" baseline="0" dirty="0" err="1"/>
              <a:t>Verenso</a:t>
            </a:r>
            <a:r>
              <a:rPr lang="nl-NL" baseline="0" dirty="0"/>
              <a:t> is dan ook om deze middelen over te slaan. Alleen bij artritis kan je ze wel inzetten, maar dan kort en in een lage dosering. Ook </a:t>
            </a:r>
            <a:r>
              <a:rPr lang="nl-NL" baseline="0" dirty="0" err="1"/>
              <a:t>tramadol</a:t>
            </a:r>
            <a:r>
              <a:rPr lang="nl-NL" baseline="0" dirty="0"/>
              <a:t> wordt als minder geschikt gezien bij ouderen, vanwege de regelmatig optredende duizeligheid en geen extra werkzaamheid.</a:t>
            </a:r>
          </a:p>
        </p:txBody>
      </p:sp>
      <p:sp>
        <p:nvSpPr>
          <p:cNvPr id="4" name="Tijdelijke aanduiding voor dianummer 3"/>
          <p:cNvSpPr>
            <a:spLocks noGrp="1"/>
          </p:cNvSpPr>
          <p:nvPr>
            <p:ph type="sldNum" sz="quarter" idx="10"/>
          </p:nvPr>
        </p:nvSpPr>
        <p:spPr/>
        <p:txBody>
          <a:bodyPr/>
          <a:lstStyle/>
          <a:p>
            <a:fld id="{DC23809A-60ED-4046-917D-9453B68C468A}" type="slidenum">
              <a:rPr lang="nl-NL" smtClean="0"/>
              <a:t>24</a:t>
            </a:fld>
            <a:endParaRPr lang="nl-NL"/>
          </a:p>
        </p:txBody>
      </p:sp>
    </p:spTree>
    <p:extLst>
      <p:ext uri="{BB962C8B-B14F-4D97-AF65-F5344CB8AC3E}">
        <p14:creationId xmlns:p14="http://schemas.microsoft.com/office/powerpoint/2010/main" val="18965015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Bij de behandeling van acute pijn moeten voorschrijvers alert blijven op het ontstaan van chronische pijn en het beleid hierop aanpassen. Wees bij chronische pijn terughoudend met medicamenteuze behandeling. Vraag ook wat de patiënt zelf al heeft gedaan tegen de pijn. Schrijf bij de keus voor een medicamenteuze behandeling bij voorkeur kortdurend gebruik van paracetamol voor. Besteed in het beleid bij chronische pijn aandacht aan zowel de lichamelijke als de psychische en sociale factoren die van invloed zijn op de pijnbeleving, pijngedrag en ervaren beperkingen. Dit geldt ook voor neuropathische pijn vanwege het meestal chronische beloop. </a:t>
            </a:r>
          </a:p>
          <a:p>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Uitgangspunt van de pijnbehandeling bij terminale/palliatieve patiënten is kwaliteit van leven in relatie tot mogelijke bijwerkingen, eigen regie en keuzemogelijkheden.</a:t>
            </a:r>
          </a:p>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25</a:t>
            </a:fld>
            <a:endParaRPr lang="nl-NL"/>
          </a:p>
        </p:txBody>
      </p:sp>
    </p:spTree>
    <p:extLst>
      <p:ext uri="{BB962C8B-B14F-4D97-AF65-F5344CB8AC3E}">
        <p14:creationId xmlns:p14="http://schemas.microsoft.com/office/powerpoint/2010/main" val="34816578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effectLst/>
                <a:latin typeface="Calibri" panose="020F0502020204030204" pitchFamily="34" charset="0"/>
                <a:ea typeface="Calibri" panose="020F0502020204030204" pitchFamily="34" charset="0"/>
                <a:cs typeface="Times New Roman" panose="02020603050405020304" pitchFamily="18" charset="0"/>
              </a:rPr>
              <a:t>Patiënten met chronische pijn worden beter behandeld op een pijnpoli of een gespecialiseerd team (bv. palliatief of oncologische). De verwijzing van patiënten met chronische pijn gebeurt nu onvoldoende, waardoor patiënten soms langdurig opioïden blijven gebruiken zonder monitoring.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sz="1200" dirty="0">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effectLst/>
                <a:latin typeface="Calibri" panose="020F0502020204030204" pitchFamily="34" charset="0"/>
                <a:ea typeface="Times New Roman" panose="02020603050405020304" pitchFamily="18" charset="0"/>
                <a:cs typeface="Times New Roman" panose="02020603050405020304" pitchFamily="18" charset="0"/>
              </a:rPr>
              <a:t>Zie ook de volgende drie slides voor de verschillende richtlijnen over de plaats van opioïden. </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26</a:t>
            </a:fld>
            <a:endParaRPr lang="nl-NL"/>
          </a:p>
        </p:txBody>
      </p:sp>
    </p:spTree>
    <p:extLst>
      <p:ext uri="{BB962C8B-B14F-4D97-AF65-F5344CB8AC3E}">
        <p14:creationId xmlns:p14="http://schemas.microsoft.com/office/powerpoint/2010/main" val="314312484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De plaats van opioïden is verschillend in diverse richtlijnen.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27</a:t>
            </a:fld>
            <a:endParaRPr lang="nl-NL"/>
          </a:p>
        </p:txBody>
      </p:sp>
    </p:spTree>
    <p:extLst>
      <p:ext uri="{BB962C8B-B14F-4D97-AF65-F5344CB8AC3E}">
        <p14:creationId xmlns:p14="http://schemas.microsoft.com/office/powerpoint/2010/main" val="713537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28</a:t>
            </a:fld>
            <a:endParaRPr lang="nl-NL"/>
          </a:p>
        </p:txBody>
      </p:sp>
    </p:spTree>
    <p:extLst>
      <p:ext uri="{BB962C8B-B14F-4D97-AF65-F5344CB8AC3E}">
        <p14:creationId xmlns:p14="http://schemas.microsoft.com/office/powerpoint/2010/main" val="3858604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29</a:t>
            </a:fld>
            <a:endParaRPr lang="nl-NL"/>
          </a:p>
        </p:txBody>
      </p:sp>
    </p:spTree>
    <p:extLst>
      <p:ext uri="{BB962C8B-B14F-4D97-AF65-F5344CB8AC3E}">
        <p14:creationId xmlns:p14="http://schemas.microsoft.com/office/powerpoint/2010/main" val="25807235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800" dirty="0">
                <a:effectLst/>
                <a:latin typeface="Calibri" panose="020F0502020204030204" pitchFamily="34" charset="0"/>
                <a:ea typeface="Calibri" panose="020F0502020204030204" pitchFamily="34" charset="0"/>
                <a:cs typeface="Times New Roman" panose="02020603050405020304" pitchFamily="18" charset="0"/>
              </a:rPr>
              <a:t>Opioïden grijpen aan op de </a:t>
            </a:r>
            <a:r>
              <a:rPr lang="nl-NL" sz="1800" dirty="0" err="1">
                <a:effectLst/>
                <a:latin typeface="Calibri" panose="020F0502020204030204" pitchFamily="34" charset="0"/>
                <a:ea typeface="Calibri" panose="020F0502020204030204" pitchFamily="34" charset="0"/>
                <a:cs typeface="Times New Roman" panose="02020603050405020304" pitchFamily="18" charset="0"/>
              </a:rPr>
              <a:t>opioïdreceptoren</a:t>
            </a:r>
            <a:r>
              <a:rPr lang="nl-NL" sz="1800" dirty="0">
                <a:effectLst/>
                <a:latin typeface="Calibri" panose="020F0502020204030204" pitchFamily="34" charset="0"/>
                <a:ea typeface="Calibri" panose="020F0502020204030204" pitchFamily="34" charset="0"/>
                <a:cs typeface="Times New Roman" panose="02020603050405020304" pitchFamily="18" charset="0"/>
              </a:rPr>
              <a:t>. Deze receptoren bevinden zich vooral in het centraal zenuwstelsel. Er zijn drie typen </a:t>
            </a:r>
            <a:r>
              <a:rPr lang="nl-NL" sz="1800" dirty="0" err="1">
                <a:effectLst/>
                <a:latin typeface="Calibri" panose="020F0502020204030204" pitchFamily="34" charset="0"/>
                <a:ea typeface="Calibri" panose="020F0502020204030204" pitchFamily="34" charset="0"/>
                <a:cs typeface="Times New Roman" panose="02020603050405020304" pitchFamily="18" charset="0"/>
              </a:rPr>
              <a:t>opioïdreceptoren</a:t>
            </a:r>
            <a:r>
              <a:rPr lang="nl-NL" sz="1800" dirty="0">
                <a:effectLst/>
                <a:latin typeface="Calibri" panose="020F0502020204030204" pitchFamily="34" charset="0"/>
                <a:ea typeface="Calibri" panose="020F0502020204030204" pitchFamily="34" charset="0"/>
                <a:cs typeface="Times New Roman" panose="02020603050405020304" pitchFamily="18" charset="0"/>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dirty="0">
                <a:effectLst/>
                <a:latin typeface="Calibri" panose="020F0502020204030204" pitchFamily="34" charset="0"/>
                <a:ea typeface="Calibri" panose="020F0502020204030204" pitchFamily="34" charset="0"/>
                <a:cs typeface="Times New Roman" panose="02020603050405020304" pitchFamily="18" charset="0"/>
              </a:rPr>
              <a:t>Het grootste deel van het pijnstillend effect van opioïden berust op stimulering van </a:t>
            </a:r>
            <a:r>
              <a:rPr lang="nl-NL" sz="1800" dirty="0"/>
              <a:t>µ-receptoren</a:t>
            </a:r>
            <a:r>
              <a:rPr lang="nl-NL" sz="1800" dirty="0">
                <a:effectLst/>
                <a:latin typeface="Calibri" panose="020F0502020204030204" pitchFamily="34" charset="0"/>
                <a:ea typeface="Calibri" panose="020F0502020204030204" pitchFamily="34" charset="0"/>
                <a:cs typeface="Times New Roman" panose="02020603050405020304" pitchFamily="18" charset="0"/>
              </a:rPr>
              <a:t>. Ook veel van de kenmerkende bijwerkingen van opioïden berusten op stimulatie van deze receptoren.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dirty="0">
                <a:effectLst/>
                <a:latin typeface="Calibri" panose="020F0502020204030204" pitchFamily="34" charset="0"/>
                <a:ea typeface="Calibri" panose="020F0502020204030204" pitchFamily="34" charset="0"/>
                <a:cs typeface="Times New Roman" panose="02020603050405020304" pitchFamily="18" charset="0"/>
              </a:rPr>
              <a:t>De activatie van </a:t>
            </a:r>
            <a:r>
              <a:rPr lang="el-GR" sz="1800" dirty="0">
                <a:effectLst/>
                <a:latin typeface="Calibri" panose="020F0502020204030204" pitchFamily="34" charset="0"/>
                <a:ea typeface="Calibri" panose="020F0502020204030204" pitchFamily="34" charset="0"/>
                <a:cs typeface="Times New Roman" panose="02020603050405020304" pitchFamily="18" charset="0"/>
              </a:rPr>
              <a:t>κ-</a:t>
            </a:r>
            <a:r>
              <a:rPr lang="nl-NL" sz="1800" dirty="0">
                <a:effectLst/>
                <a:latin typeface="Calibri" panose="020F0502020204030204" pitchFamily="34" charset="0"/>
                <a:ea typeface="Calibri" panose="020F0502020204030204" pitchFamily="34" charset="0"/>
                <a:cs typeface="Times New Roman" panose="02020603050405020304" pitchFamily="18" charset="0"/>
              </a:rPr>
              <a:t>receptoren leidt tot een pijnstillend effect, namelijk door het remmen van de transmissie van pijnsignalen. De bijwerking pupilvernauwing (</a:t>
            </a:r>
            <a:r>
              <a:rPr lang="nl-NL" sz="1800" dirty="0" err="1">
                <a:effectLst/>
                <a:latin typeface="Calibri" panose="020F0502020204030204" pitchFamily="34" charset="0"/>
                <a:ea typeface="Calibri" panose="020F0502020204030204" pitchFamily="34" charset="0"/>
                <a:cs typeface="Times New Roman" panose="02020603050405020304" pitchFamily="18" charset="0"/>
              </a:rPr>
              <a:t>miose</a:t>
            </a:r>
            <a:r>
              <a:rPr lang="nl-NL" sz="1800" dirty="0">
                <a:effectLst/>
                <a:latin typeface="Calibri" panose="020F0502020204030204" pitchFamily="34" charset="0"/>
                <a:ea typeface="Calibri" panose="020F0502020204030204" pitchFamily="34" charset="0"/>
                <a:cs typeface="Times New Roman" panose="02020603050405020304" pitchFamily="18" charset="0"/>
              </a:rPr>
              <a:t>) berust op activatie van </a:t>
            </a:r>
            <a:r>
              <a:rPr lang="nl-NL" sz="2800" dirty="0"/>
              <a:t>κ-receptoren</a:t>
            </a:r>
            <a:r>
              <a:rPr lang="nl-NL" sz="1800" dirty="0">
                <a:effectLst/>
                <a:latin typeface="Calibri" panose="020F0502020204030204" pitchFamily="34" charset="0"/>
                <a:ea typeface="Calibri" panose="020F0502020204030204" pitchFamily="34" charset="0"/>
                <a:cs typeface="Times New Roman" panose="02020603050405020304" pitchFamily="18" charset="0"/>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800" dirty="0">
                <a:effectLst/>
                <a:latin typeface="Calibri" panose="020F0502020204030204" pitchFamily="34" charset="0"/>
                <a:ea typeface="Calibri" panose="020F0502020204030204" pitchFamily="34" charset="0"/>
                <a:cs typeface="Times New Roman" panose="02020603050405020304" pitchFamily="18" charset="0"/>
              </a:rPr>
              <a:t>De activatie van δ-receptoren leidt vermoedelijk tot analgesie, </a:t>
            </a:r>
            <a:r>
              <a:rPr lang="nl-NL" sz="1800" dirty="0" err="1">
                <a:effectLst/>
                <a:latin typeface="Calibri" panose="020F0502020204030204" pitchFamily="34" charset="0"/>
                <a:ea typeface="Calibri" panose="020F0502020204030204" pitchFamily="34" charset="0"/>
                <a:cs typeface="Times New Roman" panose="02020603050405020304" pitchFamily="18" charset="0"/>
              </a:rPr>
              <a:t>psychomimetische</a:t>
            </a:r>
            <a:r>
              <a:rPr lang="nl-NL" sz="1800" dirty="0">
                <a:effectLst/>
                <a:latin typeface="Calibri" panose="020F0502020204030204" pitchFamily="34" charset="0"/>
                <a:ea typeface="Calibri" panose="020F0502020204030204" pitchFamily="34" charset="0"/>
                <a:cs typeface="Times New Roman" panose="02020603050405020304" pitchFamily="18" charset="0"/>
              </a:rPr>
              <a:t> effecten en dysforie.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800" dirty="0">
                <a:effectLst/>
                <a:latin typeface="Calibri" panose="020F0502020204030204" pitchFamily="34" charset="0"/>
                <a:ea typeface="Calibri" panose="020F0502020204030204" pitchFamily="34" charset="0"/>
                <a:cs typeface="Times New Roman" panose="02020603050405020304" pitchFamily="18" charset="0"/>
              </a:rPr>
              <a:t>NB: De meeste opioïden zijn receptoragonisten. Buprenorfine is een partiële receptoragonist. Buprenorfine bindt wel aan de </a:t>
            </a:r>
            <a:r>
              <a:rPr lang="nl-NL" sz="1800" dirty="0" err="1">
                <a:effectLst/>
                <a:latin typeface="Calibri" panose="020F0502020204030204" pitchFamily="34" charset="0"/>
                <a:ea typeface="Calibri" panose="020F0502020204030204" pitchFamily="34" charset="0"/>
                <a:cs typeface="Times New Roman" panose="02020603050405020304" pitchFamily="18" charset="0"/>
              </a:rPr>
              <a:t>opioïdreceptor</a:t>
            </a:r>
            <a:r>
              <a:rPr lang="nl-NL" sz="1800" dirty="0">
                <a:effectLst/>
                <a:latin typeface="Calibri" panose="020F0502020204030204" pitchFamily="34" charset="0"/>
                <a:ea typeface="Calibri" panose="020F0502020204030204" pitchFamily="34" charset="0"/>
                <a:cs typeface="Times New Roman" panose="02020603050405020304" pitchFamily="18" charset="0"/>
              </a:rPr>
              <a:t>, maar activeert deze niet volledig. In theorie treedt er een plafondeffect op bij de pijnstilling. In de praktijk wordt dit plafondeffect niet altijd gezien.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nl-NL"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nl-NL" sz="1800" dirty="0">
                <a:effectLst/>
                <a:latin typeface="Calibri" panose="020F0502020204030204" pitchFamily="34" charset="0"/>
                <a:ea typeface="Calibri" panose="020F0502020204030204" pitchFamily="34" charset="0"/>
                <a:cs typeface="Times New Roman" panose="02020603050405020304" pitchFamily="18" charset="0"/>
              </a:rPr>
              <a:t>Bron: https://www.farmacotherapeutischkompas.nl/bladeren/groepsteksten/opioïden </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30</a:t>
            </a:fld>
            <a:endParaRPr lang="nl-NL"/>
          </a:p>
        </p:txBody>
      </p:sp>
    </p:spTree>
    <p:extLst>
      <p:ext uri="{BB962C8B-B14F-4D97-AF65-F5344CB8AC3E}">
        <p14:creationId xmlns:p14="http://schemas.microsoft.com/office/powerpoint/2010/main" val="15420708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800" dirty="0">
                <a:effectLst/>
                <a:latin typeface="Calibri" panose="020F0502020204030204" pitchFamily="34" charset="0"/>
                <a:ea typeface="Calibri" panose="020F0502020204030204" pitchFamily="34" charset="0"/>
                <a:cs typeface="Times New Roman" panose="02020603050405020304" pitchFamily="18" charset="0"/>
              </a:rPr>
              <a:t>Sedatie of sufheid komen voor bij ongeveer 25% van de gebruikers van opioïden. Patiënten ervaren daarnaast regelmatig een euforisch gevoel. Hallucinaties en verwardheid komen vooral bij ouderen voor. Deze klachten kunnen overgaan in een delier.</a:t>
            </a:r>
          </a:p>
          <a:p>
            <a:endParaRPr lang="nl-NL" sz="1800" dirty="0">
              <a:effectLst/>
              <a:latin typeface="Calibri" panose="020F0502020204030204" pitchFamily="34" charset="0"/>
              <a:cs typeface="Times New Roman" panose="02020603050405020304" pitchFamily="18" charset="0"/>
            </a:endParaRPr>
          </a:p>
          <a:p>
            <a:r>
              <a:rPr lang="nl-NL" sz="1800" dirty="0">
                <a:effectLst/>
                <a:latin typeface="Calibri" panose="020F0502020204030204" pitchFamily="34" charset="0"/>
                <a:ea typeface="Calibri" panose="020F0502020204030204" pitchFamily="34" charset="0"/>
                <a:cs typeface="Times New Roman" panose="02020603050405020304" pitchFamily="18" charset="0"/>
              </a:rPr>
              <a:t>Ademhalingsdepressie komt zelden voor. Patiënten met slaapapneu of longziekten lopen een hoger risico. Ook het combineren van opioïden met andere versuffende middelen, zoals benzodiazepines of alcohol verhoogt risico op ademhalingsdepressie. </a:t>
            </a:r>
          </a:p>
          <a:p>
            <a:endParaRPr lang="nl-NL" sz="1800" dirty="0">
              <a:effectLst/>
              <a:latin typeface="Calibri" panose="020F0502020204030204" pitchFamily="34" charset="0"/>
              <a:cs typeface="Times New Roman" panose="02020603050405020304" pitchFamily="18" charset="0"/>
            </a:endParaRPr>
          </a:p>
          <a:p>
            <a:r>
              <a:rPr lang="nl-NL" sz="1800" dirty="0">
                <a:effectLst/>
                <a:latin typeface="Calibri" panose="020F0502020204030204" pitchFamily="34" charset="0"/>
                <a:ea typeface="Calibri" panose="020F0502020204030204" pitchFamily="34" charset="0"/>
                <a:cs typeface="Times New Roman" panose="02020603050405020304" pitchFamily="18" charset="0"/>
              </a:rPr>
              <a:t>Misselijkheid komt voor ongeveer 50% braken bij 25% van de gebruikers van opioïden. Vooral aan het begin van de behandeling of kort na het verhogen van de dosering treden deze klachten op. </a:t>
            </a:r>
          </a:p>
          <a:p>
            <a:endParaRPr lang="nl-NL" sz="1800" dirty="0">
              <a:effectLst/>
              <a:latin typeface="Calibri" panose="020F0502020204030204" pitchFamily="34" charset="0"/>
              <a:cs typeface="Times New Roman" panose="02020603050405020304" pitchFamily="18" charset="0"/>
            </a:endParaRPr>
          </a:p>
          <a:p>
            <a:r>
              <a:rPr lang="nl-NL" sz="1800" dirty="0">
                <a:effectLst/>
                <a:latin typeface="Calibri" panose="020F0502020204030204" pitchFamily="34" charset="0"/>
                <a:ea typeface="Calibri" panose="020F0502020204030204" pitchFamily="34" charset="0"/>
                <a:cs typeface="Times New Roman" panose="02020603050405020304" pitchFamily="18" charset="0"/>
              </a:rPr>
              <a:t>Bij ongeveer 50% van de gebruikers van sterkwerkende opioïden treedt obstipatie op. Ook bij zwakwerkende opioïden komt obstipatie regelmatig voor. </a:t>
            </a:r>
          </a:p>
          <a:p>
            <a:endParaRPr lang="nl-NL" sz="1800" dirty="0">
              <a:effectLst/>
              <a:latin typeface="Calibri" panose="020F0502020204030204" pitchFamily="34" charset="0"/>
              <a:cs typeface="Times New Roman" panose="02020603050405020304" pitchFamily="18" charset="0"/>
            </a:endParaRPr>
          </a:p>
          <a:p>
            <a:r>
              <a:rPr lang="nl-NL" sz="1800" dirty="0">
                <a:effectLst/>
                <a:latin typeface="Calibri" panose="020F0502020204030204" pitchFamily="34" charset="0"/>
                <a:cs typeface="Times New Roman" panose="02020603050405020304" pitchFamily="18" charset="0"/>
              </a:rPr>
              <a:t>Bron: https://www.farmacotherapeutischkompas.nl/bladeren/groepsteksten/opioïden </a:t>
            </a:r>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31</a:t>
            </a:fld>
            <a:endParaRPr lang="nl-NL"/>
          </a:p>
        </p:txBody>
      </p:sp>
    </p:spTree>
    <p:extLst>
      <p:ext uri="{BB962C8B-B14F-4D97-AF65-F5344CB8AC3E}">
        <p14:creationId xmlns:p14="http://schemas.microsoft.com/office/powerpoint/2010/main" val="1588962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Bij het gebruik van opioïden treden diverse bijwerkingen op, waaronder sedatie, obstipatie en cognitieve effecten. Bij langdurig gebruik komen hier effecten als de ontwikkeling van tolerantie, lichamelijke afhankelijkheid, verslaving, hyperalgesie en endocriene bijwerkingen bij. Uit onderzoek blijkt dat het positieve effect van opioïden op pijnklachten op de lange termijn zeer gering is bij pijnklachten die niet aan kanker zijn gerelateerd.</a:t>
            </a:r>
          </a:p>
          <a:p>
            <a:endParaRPr lang="nl-NL" dirty="0"/>
          </a:p>
          <a:p>
            <a:r>
              <a:rPr lang="nl-NL" dirty="0"/>
              <a:t>Bronnen: </a:t>
            </a:r>
          </a:p>
          <a:p>
            <a:r>
              <a:rPr lang="nl-NL" dirty="0"/>
              <a:t>https://jamanetwork.com/journals/jama/fullarticle/2718795 </a:t>
            </a:r>
          </a:p>
          <a:p>
            <a:r>
              <a:rPr lang="nl-NL" dirty="0"/>
              <a:t>https://onlinelibrary.wiley.com/doi/10.1002/ejp.1736</a:t>
            </a:r>
          </a:p>
          <a:p>
            <a:r>
              <a:rPr lang="nl-NL" dirty="0"/>
              <a:t> </a:t>
            </a:r>
          </a:p>
        </p:txBody>
      </p:sp>
      <p:sp>
        <p:nvSpPr>
          <p:cNvPr id="4" name="Tijdelijke aanduiding voor dianummer 3"/>
          <p:cNvSpPr>
            <a:spLocks noGrp="1"/>
          </p:cNvSpPr>
          <p:nvPr>
            <p:ph type="sldNum" sz="quarter" idx="10"/>
          </p:nvPr>
        </p:nvSpPr>
        <p:spPr/>
        <p:txBody>
          <a:bodyPr/>
          <a:lstStyle/>
          <a:p>
            <a:fld id="{5E787314-651B-4846-A996-52F701638BD4}" type="slidenum">
              <a:rPr lang="nl-NL" smtClean="0"/>
              <a:t>32</a:t>
            </a:fld>
            <a:endParaRPr lang="nl-NL"/>
          </a:p>
        </p:txBody>
      </p:sp>
    </p:spTree>
    <p:extLst>
      <p:ext uri="{BB962C8B-B14F-4D97-AF65-F5344CB8AC3E}">
        <p14:creationId xmlns:p14="http://schemas.microsoft.com/office/powerpoint/2010/main" val="32469497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In deze en de volgende slides wordt het mechanische voor afhankelijkheid en verslaving besproken.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a:p>
            <a:r>
              <a:rPr lang="nl-NL" dirty="0"/>
              <a:t>Normaal gesproken verbinden natuurlijke opiaatachtige stoffen (</a:t>
            </a:r>
            <a:r>
              <a:rPr lang="nl-NL" dirty="0" err="1"/>
              <a:t>endorfinen</a:t>
            </a:r>
            <a:r>
              <a:rPr lang="nl-NL" dirty="0"/>
              <a:t>) die door het lichaam worden geproduceerd zich met µ-receptoren op het oppervlak van neuronen. Deze koppeling activeert een converterend enzym dat een chemische stof genaamd adenosinetrifosfaat (ATP) omzet in een andere chemische stof, cyclisch </a:t>
            </a:r>
            <a:r>
              <a:rPr lang="nl-NL" dirty="0" err="1"/>
              <a:t>adenosinemonofosfaat</a:t>
            </a:r>
            <a:r>
              <a:rPr lang="nl-NL" dirty="0"/>
              <a:t> (</a:t>
            </a:r>
            <a:r>
              <a:rPr lang="nl-NL" dirty="0" err="1"/>
              <a:t>cAMP</a:t>
            </a:r>
            <a:r>
              <a:rPr lang="nl-NL" dirty="0"/>
              <a:t>), dat op zijn beurt de afgifte van noradrenaline (NA) in gang zet. In de normale situatie (vóór er sprake is van gebruik opioïden), produceert het neuron voldoende NA om normale niveaus van alertheid, spiertonus, ademhaling, etc. te behouden.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33</a:t>
            </a:fld>
            <a:endParaRPr lang="nl-NL"/>
          </a:p>
        </p:txBody>
      </p:sp>
    </p:spTree>
    <p:extLst>
      <p:ext uri="{BB962C8B-B14F-4D97-AF65-F5344CB8AC3E}">
        <p14:creationId xmlns:p14="http://schemas.microsoft.com/office/powerpoint/2010/main" val="397764380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Wanneer opioïden binden aan µ-receptoren, remt dit het converterend enzym dat ATP omzet in </a:t>
            </a:r>
            <a:r>
              <a:rPr lang="nl-NL" dirty="0" err="1"/>
              <a:t>cAMP</a:t>
            </a:r>
            <a:r>
              <a:rPr lang="nl-NL" dirty="0"/>
              <a:t>. Hierdoor wordt er minder </a:t>
            </a:r>
            <a:r>
              <a:rPr lang="nl-NL" dirty="0" err="1"/>
              <a:t>cAMP</a:t>
            </a:r>
            <a:r>
              <a:rPr lang="nl-NL" dirty="0"/>
              <a:t> geproduceerd en komt er als gevolg minder NA vrij. Alertheid, spiertonus en de ademhaling dalen, en de acute effecten van opiaten zoals sedatie, oppervlakkige ademhaling ontstaan.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34</a:t>
            </a:fld>
            <a:endParaRPr lang="nl-NL"/>
          </a:p>
        </p:txBody>
      </p:sp>
    </p:spTree>
    <p:extLst>
      <p:ext uri="{BB962C8B-B14F-4D97-AF65-F5344CB8AC3E}">
        <p14:creationId xmlns:p14="http://schemas.microsoft.com/office/powerpoint/2010/main" val="20171796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Bij herhaalde blootstelling aan opioïden verhoogt het neuron zijn toevoer van enzym- en ATP-moleculen. Met behulp van deze extra grondstoffen kan het neuron voldoende </a:t>
            </a:r>
            <a:r>
              <a:rPr lang="nl-NL" dirty="0" err="1"/>
              <a:t>cAMP</a:t>
            </a:r>
            <a:r>
              <a:rPr lang="nl-NL" dirty="0"/>
              <a:t> produceren om het remmende effect van het medicijn te neutraliseren en ruwweg normale hoeveelheden NA af te geven, ondanks de aanwezigheid van het medicijn. In dit stadium ervaart de patiënt niet langer dezelfde intensiteit van acute opioïde effecten als in de eerdere stadia van misbruik. Tolerantie neemt toe en de patiënt blijft (meer) opioïden gebruiken.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35</a:t>
            </a:fld>
            <a:endParaRPr lang="nl-NL"/>
          </a:p>
        </p:txBody>
      </p:sp>
    </p:spTree>
    <p:extLst>
      <p:ext uri="{BB962C8B-B14F-4D97-AF65-F5344CB8AC3E}">
        <p14:creationId xmlns:p14="http://schemas.microsoft.com/office/powerpoint/2010/main" val="15791344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Wanneer een opioïd wordt gestopt na chronisch misbruik, gaat de remmende werking van het medicijn verloren. Het neuron werkt met normale efficiëntie maar met een verhoogde toevoer van converterend enzym en ATP en produceert abnormaal hoge niveaus van </a:t>
            </a:r>
            <a:r>
              <a:rPr lang="nl-NL" dirty="0" err="1"/>
              <a:t>cAMP</a:t>
            </a:r>
            <a:r>
              <a:rPr lang="nl-NL" dirty="0"/>
              <a:t>, wat leidt tot overmatige afgifte van NA. De patiënt ervaart de klinische symptomen van ontwenning - kriebels, angst, spierkrampen, somberheid, griepachtige verschijnselen etc. Als er geen opioïd meer worden ingenomen, zal het neuron binnen enkele dagen of weken grotendeels terugkeren naar de toestand van voor het geneesmiddel (zie slide Normale situatie).</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36</a:t>
            </a:fld>
            <a:endParaRPr lang="nl-NL"/>
          </a:p>
        </p:txBody>
      </p:sp>
    </p:spTree>
    <p:extLst>
      <p:ext uri="{BB962C8B-B14F-4D97-AF65-F5344CB8AC3E}">
        <p14:creationId xmlns:p14="http://schemas.microsoft.com/office/powerpoint/2010/main" val="29221016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De onttrekking van opioïden bij patiënten met een </a:t>
            </a:r>
            <a:r>
              <a:rPr lang="nl-NL" dirty="0" err="1"/>
              <a:t>opioïdverslaving</a:t>
            </a:r>
            <a:r>
              <a:rPr lang="nl-NL" dirty="0"/>
              <a:t> kan (hoewel tijdelijk) slopend voor de patiënt zijn. In ernstige gevallen kan iemand die aan het onttrekken is dagen of zelfs weken ernstig ziek zijn. Mensen die verslaafd zijn aan opioïden gebruiken de drugs niet meer per se om high te worden, maar om te voorkomen dat ze ziek worden. Als iemand later weer opioïden gaat gebruiken, kan hij een bijzonder hoog risico lopen op een overdosis, omdat wat een standaarddosis zou zijn geweest terwijl de tolerantie hoog was, nu dodelijk kan zijn.</a:t>
            </a:r>
          </a:p>
          <a:p>
            <a:endParaRPr lang="nl-NL" dirty="0"/>
          </a:p>
          <a:p>
            <a:r>
              <a:rPr lang="nl-NL" dirty="0"/>
              <a:t>Bron: https://www.ted.com/talks/mike_davis_what_causes_opioid_addiction_and_why_is_it_so_tough_to_combat</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37</a:t>
            </a:fld>
            <a:endParaRPr lang="nl-NL"/>
          </a:p>
        </p:txBody>
      </p:sp>
    </p:spTree>
    <p:extLst>
      <p:ext uri="{BB962C8B-B14F-4D97-AF65-F5344CB8AC3E}">
        <p14:creationId xmlns:p14="http://schemas.microsoft.com/office/powerpoint/2010/main" val="2339228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800" dirty="0">
                <a:effectLst/>
                <a:latin typeface="Calibri" panose="020F0502020204030204" pitchFamily="34" charset="0"/>
                <a:ea typeface="Calibri" panose="020F0502020204030204" pitchFamily="34" charset="0"/>
              </a:rPr>
              <a:t>Als voorschrijver kunnen er signalen zijn die op basis van inhoudelijke kennis en/of kennis van de patiënt er toe leiden dat er een verhoogd risico op ongepast gebruik van opioïden zal ontstaan bij voorschrijven van opioïden. Treed in dat geval terughoudender op bij het voorschrijven van opioïden, en maak strakkere afspraken over de duur van het gebruik en de beschikbaarheid van opioïden. </a:t>
            </a:r>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38</a:t>
            </a:fld>
            <a:endParaRPr lang="nl-NL"/>
          </a:p>
        </p:txBody>
      </p:sp>
    </p:spTree>
    <p:extLst>
      <p:ext uri="{BB962C8B-B14F-4D97-AF65-F5344CB8AC3E}">
        <p14:creationId xmlns:p14="http://schemas.microsoft.com/office/powerpoint/2010/main" val="213024941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dirty="0">
                <a:effectLst/>
                <a:latin typeface="Calibri" panose="020F0502020204030204" pitchFamily="34" charset="0"/>
                <a:ea typeface="Calibri" panose="020F0502020204030204" pitchFamily="34" charset="0"/>
                <a:cs typeface="Times New Roman" panose="02020603050405020304" pitchFamily="18" charset="0"/>
              </a:rPr>
              <a:t>Niet elke voorschrijver maakt onderscheid tussen opioïd-naïeve en niet-naïeve patiënten (chronische) patiënten. Een opioïd zal vaak hoger gedoseerd moeten worden bij een chronische </a:t>
            </a:r>
            <a:r>
              <a:rPr lang="nl-NL" sz="1200" dirty="0" err="1">
                <a:effectLst/>
                <a:latin typeface="Calibri" panose="020F0502020204030204" pitchFamily="34" charset="0"/>
                <a:ea typeface="Calibri" panose="020F0502020204030204" pitchFamily="34" charset="0"/>
                <a:cs typeface="Times New Roman" panose="02020603050405020304" pitchFamily="18" charset="0"/>
              </a:rPr>
              <a:t>opioïdgebruiker</a:t>
            </a:r>
            <a:r>
              <a:rPr lang="nl-NL" sz="1200" dirty="0">
                <a:effectLst/>
                <a:latin typeface="Calibri" panose="020F0502020204030204" pitchFamily="34" charset="0"/>
                <a:ea typeface="Calibri" panose="020F0502020204030204" pitchFamily="34" charset="0"/>
                <a:cs typeface="Times New Roman" panose="02020603050405020304" pitchFamily="18" charset="0"/>
              </a:rPr>
              <a:t> om eenzelfde pijnstillend effect te geven. Bovendien kan een chronische </a:t>
            </a:r>
            <a:r>
              <a:rPr lang="nl-NL" sz="1200" dirty="0" err="1">
                <a:effectLst/>
                <a:latin typeface="Calibri" panose="020F0502020204030204" pitchFamily="34" charset="0"/>
                <a:ea typeface="Calibri" panose="020F0502020204030204" pitchFamily="34" charset="0"/>
                <a:cs typeface="Times New Roman" panose="02020603050405020304" pitchFamily="18" charset="0"/>
              </a:rPr>
              <a:t>opioïdgebruiker</a:t>
            </a:r>
            <a:r>
              <a:rPr lang="nl-NL" sz="1200" dirty="0">
                <a:effectLst/>
                <a:latin typeface="Calibri" panose="020F0502020204030204" pitchFamily="34" charset="0"/>
                <a:ea typeface="Calibri" panose="020F0502020204030204" pitchFamily="34" charset="0"/>
                <a:cs typeface="Times New Roman" panose="02020603050405020304" pitchFamily="18" charset="0"/>
              </a:rPr>
              <a:t> een </a:t>
            </a:r>
            <a:r>
              <a:rPr lang="nl-NL" sz="1200" dirty="0" err="1">
                <a:effectLst/>
                <a:latin typeface="Calibri" panose="020F0502020204030204" pitchFamily="34" charset="0"/>
                <a:ea typeface="Calibri" panose="020F0502020204030204" pitchFamily="34" charset="0"/>
                <a:cs typeface="Times New Roman" panose="02020603050405020304" pitchFamily="18" charset="0"/>
              </a:rPr>
              <a:t>opioïdverslaving</a:t>
            </a:r>
            <a:r>
              <a:rPr lang="nl-NL" sz="1200" dirty="0">
                <a:effectLst/>
                <a:latin typeface="Calibri" panose="020F0502020204030204" pitchFamily="34" charset="0"/>
                <a:ea typeface="Calibri" panose="020F0502020204030204" pitchFamily="34" charset="0"/>
                <a:cs typeface="Times New Roman" panose="02020603050405020304" pitchFamily="18" charset="0"/>
              </a:rPr>
              <a:t> hebben en zou er beter nagedacht moeten worden over keuze van pijnstilling. </a:t>
            </a:r>
          </a:p>
          <a:p>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dirty="0">
                <a:effectLst/>
                <a:latin typeface="Calibri" panose="020F0502020204030204" pitchFamily="34" charset="0"/>
                <a:ea typeface="Calibri" panose="020F0502020204030204" pitchFamily="34" charset="0"/>
                <a:cs typeface="Times New Roman" panose="02020603050405020304" pitchFamily="18" charset="0"/>
              </a:rPr>
              <a:t>Er zijn aanwijzingen dat het preoperatief gebruik van opioïden het risico op problematisch gebruik vergroot (</a:t>
            </a:r>
            <a:r>
              <a:rPr lang="nl-NL" dirty="0" err="1">
                <a:effectLst/>
                <a:latin typeface="Arial" panose="020B0604020202020204" pitchFamily="34" charset="0"/>
              </a:rPr>
              <a:t>Bedene</a:t>
            </a:r>
            <a:r>
              <a:rPr lang="nl-NL" dirty="0">
                <a:effectLst/>
                <a:latin typeface="Arial" panose="020B0604020202020204" pitchFamily="34" charset="0"/>
              </a:rPr>
              <a:t>, 2019). </a:t>
            </a:r>
            <a:r>
              <a:rPr lang="nl-NL" sz="1200" dirty="0">
                <a:effectLst/>
                <a:latin typeface="Calibri" panose="020F0502020204030204" pitchFamily="34" charset="0"/>
                <a:ea typeface="Calibri" panose="020F0502020204030204" pitchFamily="34" charset="0"/>
                <a:cs typeface="Times New Roman" panose="02020603050405020304" pitchFamily="18" charset="0"/>
              </a:rPr>
              <a:t>Het kan zinvol zijn om voor deze groep patiënten lokale afspraken te maken over het inzetten en voorschrijven van opioïden, bijvoorbeeld: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200" dirty="0">
                <a:effectLst/>
                <a:latin typeface="Calibri" panose="020F0502020204030204" pitchFamily="34" charset="0"/>
                <a:ea typeface="Calibri" panose="020F0502020204030204" pitchFamily="34" charset="0"/>
                <a:cs typeface="Times New Roman" panose="02020603050405020304" pitchFamily="18" charset="0"/>
              </a:rPr>
              <a:t>preoperatief consult op een pijnpoli</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NL" sz="1200" dirty="0">
                <a:effectLst/>
                <a:latin typeface="Calibri" panose="020F0502020204030204" pitchFamily="34" charset="0"/>
                <a:ea typeface="Calibri" panose="020F0502020204030204" pitchFamily="34" charset="0"/>
                <a:cs typeface="Times New Roman" panose="02020603050405020304" pitchFamily="18" charset="0"/>
              </a:rPr>
              <a:t>specifiek beleid rondom het gebruik van opioïden in samenspraak met een pijnspecialist</a:t>
            </a:r>
            <a:endParaRPr lang="nl-NL" dirty="0"/>
          </a:p>
          <a:p>
            <a:endParaRPr lang="nl-NL" dirty="0"/>
          </a:p>
          <a:p>
            <a:r>
              <a:rPr lang="nl-NL" dirty="0"/>
              <a:t>Bron: </a:t>
            </a:r>
            <a:r>
              <a:rPr lang="nl-NL" dirty="0" err="1"/>
              <a:t>B</a:t>
            </a:r>
            <a:r>
              <a:rPr lang="nl-NL" dirty="0" err="1">
                <a:effectLst/>
                <a:latin typeface="Arial" panose="020B0604020202020204" pitchFamily="34" charset="0"/>
              </a:rPr>
              <a:t>edene</a:t>
            </a:r>
            <a:r>
              <a:rPr lang="nl-NL" dirty="0">
                <a:effectLst/>
                <a:latin typeface="Arial" panose="020B0604020202020204" pitchFamily="34" charset="0"/>
              </a:rPr>
              <a:t> et al. (2019). </a:t>
            </a:r>
            <a:r>
              <a:rPr lang="nl-NL" dirty="0" err="1">
                <a:effectLst/>
                <a:latin typeface="Arial" panose="020B0604020202020204" pitchFamily="34" charset="0"/>
              </a:rPr>
              <a:t>Opioid</a:t>
            </a:r>
            <a:r>
              <a:rPr lang="nl-NL" dirty="0">
                <a:effectLst/>
                <a:latin typeface="Arial" panose="020B0604020202020204" pitchFamily="34" charset="0"/>
              </a:rPr>
              <a:t> </a:t>
            </a:r>
            <a:r>
              <a:rPr lang="nl-NL" dirty="0" err="1">
                <a:effectLst/>
                <a:latin typeface="Arial" panose="020B0604020202020204" pitchFamily="34" charset="0"/>
              </a:rPr>
              <a:t>prescription</a:t>
            </a:r>
            <a:r>
              <a:rPr lang="nl-NL" dirty="0">
                <a:effectLst/>
                <a:latin typeface="Arial" panose="020B0604020202020204" pitchFamily="34" charset="0"/>
              </a:rPr>
              <a:t> </a:t>
            </a:r>
            <a:r>
              <a:rPr lang="nl-NL" dirty="0" err="1">
                <a:effectLst/>
                <a:latin typeface="Arial" panose="020B0604020202020204" pitchFamily="34" charset="0"/>
              </a:rPr>
              <a:t>patterns</a:t>
            </a:r>
            <a:r>
              <a:rPr lang="nl-NL" dirty="0">
                <a:effectLst/>
                <a:latin typeface="Arial" panose="020B0604020202020204" pitchFamily="34" charset="0"/>
              </a:rPr>
              <a:t> </a:t>
            </a:r>
            <a:r>
              <a:rPr lang="nl-NL" dirty="0" err="1">
                <a:effectLst/>
                <a:latin typeface="Arial" panose="020B0604020202020204" pitchFamily="34" charset="0"/>
              </a:rPr>
              <a:t>and</a:t>
            </a:r>
            <a:r>
              <a:rPr lang="nl-NL" dirty="0">
                <a:effectLst/>
                <a:latin typeface="Arial" panose="020B0604020202020204" pitchFamily="34" charset="0"/>
              </a:rPr>
              <a:t> risk factors </a:t>
            </a:r>
            <a:r>
              <a:rPr lang="nl-NL" dirty="0" err="1">
                <a:effectLst/>
                <a:latin typeface="Arial" panose="020B0604020202020204" pitchFamily="34" charset="0"/>
              </a:rPr>
              <a:t>associated</a:t>
            </a:r>
            <a:r>
              <a:rPr lang="nl-NL" dirty="0">
                <a:effectLst/>
                <a:latin typeface="Arial" panose="020B0604020202020204" pitchFamily="34" charset="0"/>
              </a:rPr>
              <a:t> </a:t>
            </a:r>
            <a:r>
              <a:rPr lang="nl-NL" dirty="0" err="1">
                <a:effectLst/>
                <a:latin typeface="Arial" panose="020B0604020202020204" pitchFamily="34" charset="0"/>
              </a:rPr>
              <a:t>with</a:t>
            </a:r>
            <a:r>
              <a:rPr lang="nl-NL" dirty="0">
                <a:effectLst/>
                <a:latin typeface="Arial" panose="020B0604020202020204" pitchFamily="34" charset="0"/>
              </a:rPr>
              <a:t> </a:t>
            </a:r>
            <a:r>
              <a:rPr lang="nl-NL" dirty="0" err="1">
                <a:effectLst/>
                <a:latin typeface="Arial" panose="020B0604020202020204" pitchFamily="34" charset="0"/>
              </a:rPr>
              <a:t>opioid</a:t>
            </a:r>
            <a:r>
              <a:rPr lang="nl-NL" dirty="0">
                <a:effectLst/>
                <a:latin typeface="Arial" panose="020B0604020202020204" pitchFamily="34" charset="0"/>
              </a:rPr>
              <a:t> </a:t>
            </a:r>
            <a:r>
              <a:rPr lang="nl-NL" dirty="0" err="1">
                <a:effectLst/>
                <a:latin typeface="Arial" panose="020B0604020202020204" pitchFamily="34" charset="0"/>
              </a:rPr>
              <a:t>use</a:t>
            </a:r>
            <a:r>
              <a:rPr lang="nl-NL" dirty="0">
                <a:effectLst/>
                <a:latin typeface="Arial" panose="020B0604020202020204" pitchFamily="34" charset="0"/>
              </a:rPr>
              <a:t> in </a:t>
            </a:r>
            <a:r>
              <a:rPr lang="nl-NL" dirty="0" err="1">
                <a:effectLst/>
                <a:latin typeface="Arial" panose="020B0604020202020204" pitchFamily="34" charset="0"/>
              </a:rPr>
              <a:t>the</a:t>
            </a:r>
            <a:r>
              <a:rPr lang="nl-NL" dirty="0">
                <a:effectLst/>
                <a:latin typeface="Arial" panose="020B0604020202020204" pitchFamily="34" charset="0"/>
              </a:rPr>
              <a:t> Netherlands. JAMA </a:t>
            </a:r>
            <a:r>
              <a:rPr lang="nl-NL" dirty="0" err="1">
                <a:effectLst/>
                <a:latin typeface="Arial" panose="020B0604020202020204" pitchFamily="34" charset="0"/>
              </a:rPr>
              <a:t>network</a:t>
            </a:r>
            <a:r>
              <a:rPr lang="nl-NL" dirty="0">
                <a:effectLst/>
                <a:latin typeface="Arial" panose="020B0604020202020204" pitchFamily="34" charset="0"/>
              </a:rPr>
              <a:t> open, 2(8), e1910223-e1910223.</a:t>
            </a:r>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39</a:t>
            </a:fld>
            <a:endParaRPr lang="nl-NL"/>
          </a:p>
        </p:txBody>
      </p:sp>
    </p:spTree>
    <p:extLst>
      <p:ext uri="{BB962C8B-B14F-4D97-AF65-F5344CB8AC3E}">
        <p14:creationId xmlns:p14="http://schemas.microsoft.com/office/powerpoint/2010/main" val="35600224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40</a:t>
            </a:fld>
            <a:endParaRPr lang="nl-NL"/>
          </a:p>
        </p:txBody>
      </p:sp>
    </p:spTree>
    <p:extLst>
      <p:ext uri="{BB962C8B-B14F-4D97-AF65-F5344CB8AC3E}">
        <p14:creationId xmlns:p14="http://schemas.microsoft.com/office/powerpoint/2010/main" val="173135026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5A6A2964-C223-4994-BB22-E2C0458CF7A3}" type="slidenum">
              <a:rPr lang="nl-NL" smtClean="0"/>
              <a:t>41</a:t>
            </a:fld>
            <a:endParaRPr lang="nl-NL"/>
          </a:p>
        </p:txBody>
      </p:sp>
    </p:spTree>
    <p:extLst>
      <p:ext uri="{BB962C8B-B14F-4D97-AF65-F5344CB8AC3E}">
        <p14:creationId xmlns:p14="http://schemas.microsoft.com/office/powerpoint/2010/main" val="237772568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De gedeelde besluitvorming voor het starten met pijnbestrijding (met opioïden) is een nuttige tool als dit binnen de grenzen van het restrictief voorschrijven wordt toegepast. De patiënt heeft niet volledige keuze, bijvoorbeeld door contra-indicaties. Belangrijk is te begrijpen dat iedere patiënt een andere kijk heeft op pijnmedicatie. Door voordelen en nadelen te bespreken hebben patiënten meer inzicht in de behandeling. De apotheker kan hierbij ook een rol spelen.</a:t>
            </a:r>
          </a:p>
          <a:p>
            <a:endParaRPr lang="nl-NL" dirty="0"/>
          </a:p>
          <a:p>
            <a:r>
              <a:rPr lang="nl-NL" dirty="0"/>
              <a:t>De momenten waarop er voorlichting gegeven kan worden kan anders zijn voor operatieve en acute pijn patiënten. Bij operatieve patiënten kunnen voorschrijvers voor en na een operatie patiëntenvoorlichting aanbieden. Voor acute pijn patiënten dient de informatie al tijdens het voorschrijven te worden gegeven. Voor beide groepen dient het duidelijk te zijn dat opioïden alleen ter overbrugging van de pijn is en dat pijn na een operatie normaal is. Ook bespreekt de voorschrijver vóór de behandeling begint hoe en wanneer de patiënt gaat afbouwen met een opioïd.</a:t>
            </a:r>
          </a:p>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42</a:t>
            </a:fld>
            <a:endParaRPr lang="nl-NL"/>
          </a:p>
        </p:txBody>
      </p:sp>
    </p:spTree>
    <p:extLst>
      <p:ext uri="{BB962C8B-B14F-4D97-AF65-F5344CB8AC3E}">
        <p14:creationId xmlns:p14="http://schemas.microsoft.com/office/powerpoint/2010/main" val="404177441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Bron: B</a:t>
            </a:r>
            <a:r>
              <a:rPr lang="nl-NL" dirty="0">
                <a:effectLst/>
                <a:latin typeface="Arial" panose="020B0604020202020204" pitchFamily="34" charset="0"/>
              </a:rPr>
              <a:t>ijlage 1 concept generieke richtlijnmodule Adequaat opioïdengebruik</a:t>
            </a:r>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43</a:t>
            </a:fld>
            <a:endParaRPr lang="nl-NL"/>
          </a:p>
        </p:txBody>
      </p:sp>
    </p:spTree>
    <p:extLst>
      <p:ext uri="{BB962C8B-B14F-4D97-AF65-F5344CB8AC3E}">
        <p14:creationId xmlns:p14="http://schemas.microsoft.com/office/powerpoint/2010/main" val="11320391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Dit overzicht met een aantal belangrijke vragen over sterke pijnstillers kan als een hulpmiddel dienen om de patiëntenvoorlichting te bevorderen. De voorschrijver biedt zo de patiënt de ruimte om vragen te stellen en maakt gelijk afspraken om het juiste gebruik van opioïden te bevorderen.</a:t>
            </a:r>
          </a:p>
          <a:p>
            <a:endParaRPr lang="nl-NL" dirty="0"/>
          </a:p>
          <a:p>
            <a:r>
              <a:rPr lang="nl-NL" dirty="0"/>
              <a:t>Deze flyer heeft twee versies en kan aan pre- of postoperatieve patiënten aangeboden worden.</a:t>
            </a:r>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Deze flyer is te vinden op www.opiaten.nl </a:t>
            </a:r>
          </a:p>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44</a:t>
            </a:fld>
            <a:endParaRPr lang="nl-NL"/>
          </a:p>
        </p:txBody>
      </p:sp>
    </p:spTree>
    <p:extLst>
      <p:ext uri="{BB962C8B-B14F-4D97-AF65-F5344CB8AC3E}">
        <p14:creationId xmlns:p14="http://schemas.microsoft.com/office/powerpoint/2010/main" val="270751106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45</a:t>
            </a:fld>
            <a:endParaRPr lang="nl-NL"/>
          </a:p>
        </p:txBody>
      </p:sp>
    </p:spTree>
    <p:extLst>
      <p:ext uri="{BB962C8B-B14F-4D97-AF65-F5344CB8AC3E}">
        <p14:creationId xmlns:p14="http://schemas.microsoft.com/office/powerpoint/2010/main" val="65009576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err="1">
                <a:effectLst/>
                <a:latin typeface="Arial" panose="020B0604020202020204" pitchFamily="34" charset="0"/>
              </a:rPr>
              <a:t>Choosing</a:t>
            </a:r>
            <a:r>
              <a:rPr lang="nl-NL">
                <a:effectLst/>
                <a:latin typeface="Arial" panose="020B0604020202020204" pitchFamily="34" charset="0"/>
              </a:rPr>
              <a:t> </a:t>
            </a:r>
            <a:r>
              <a:rPr lang="nl-NL" err="1">
                <a:effectLst/>
                <a:latin typeface="Arial" panose="020B0604020202020204" pitchFamily="34" charset="0"/>
              </a:rPr>
              <a:t>Wisely</a:t>
            </a:r>
            <a:r>
              <a:rPr lang="nl-NL">
                <a:effectLst/>
                <a:latin typeface="Arial" panose="020B0604020202020204" pitchFamily="34" charset="0"/>
              </a:rPr>
              <a:t>® is een initiatief van de American Board of </a:t>
            </a:r>
            <a:r>
              <a:rPr lang="nl-NL" err="1">
                <a:effectLst/>
                <a:latin typeface="Arial" panose="020B0604020202020204" pitchFamily="34" charset="0"/>
              </a:rPr>
              <a:t>Internal</a:t>
            </a:r>
            <a:r>
              <a:rPr lang="nl-NL">
                <a:effectLst/>
                <a:latin typeface="Arial" panose="020B0604020202020204" pitchFamily="34" charset="0"/>
              </a:rPr>
              <a:t> </a:t>
            </a:r>
            <a:r>
              <a:rPr lang="nl-NL" err="1">
                <a:effectLst/>
                <a:latin typeface="Arial" panose="020B0604020202020204" pitchFamily="34" charset="0"/>
              </a:rPr>
              <a:t>Medicine</a:t>
            </a:r>
            <a:r>
              <a:rPr lang="nl-NL">
                <a:effectLst/>
                <a:latin typeface="Arial" panose="020B0604020202020204" pitchFamily="34" charset="0"/>
              </a:rPr>
              <a:t> (ABIM). In Canada is de </a:t>
            </a:r>
            <a:r>
              <a:rPr lang="nl-NL" err="1">
                <a:effectLst/>
                <a:latin typeface="Arial" panose="020B0604020202020204" pitchFamily="34" charset="0"/>
              </a:rPr>
              <a:t>Choosing</a:t>
            </a:r>
            <a:r>
              <a:rPr lang="nl-NL">
                <a:effectLst/>
                <a:latin typeface="Arial" panose="020B0604020202020204" pitchFamily="34" charset="0"/>
              </a:rPr>
              <a:t> </a:t>
            </a:r>
            <a:r>
              <a:rPr lang="nl-NL" err="1">
                <a:effectLst/>
                <a:latin typeface="Arial" panose="020B0604020202020204" pitchFamily="34" charset="0"/>
              </a:rPr>
              <a:t>Wisely</a:t>
            </a:r>
            <a:r>
              <a:rPr lang="nl-NL">
                <a:effectLst/>
                <a:latin typeface="Arial" panose="020B0604020202020204" pitchFamily="34" charset="0"/>
              </a:rPr>
              <a:t> campagne opgericht en is naast deze brede campagne, een</a:t>
            </a:r>
            <a:br>
              <a:rPr lang="nl-NL"/>
            </a:br>
            <a:r>
              <a:rPr lang="nl-NL">
                <a:effectLst/>
                <a:latin typeface="Arial" panose="020B0604020202020204" pitchFamily="34" charset="0"/>
              </a:rPr>
              <a:t>specifieke campagne ‘</a:t>
            </a:r>
            <a:r>
              <a:rPr lang="nl-NL" err="1">
                <a:effectLst/>
                <a:latin typeface="Arial" panose="020B0604020202020204" pitchFamily="34" charset="0"/>
              </a:rPr>
              <a:t>Opioid</a:t>
            </a:r>
            <a:r>
              <a:rPr lang="nl-NL">
                <a:effectLst/>
                <a:latin typeface="Arial" panose="020B0604020202020204" pitchFamily="34" charset="0"/>
              </a:rPr>
              <a:t> </a:t>
            </a:r>
            <a:r>
              <a:rPr lang="nl-NL" err="1">
                <a:effectLst/>
                <a:latin typeface="Arial" panose="020B0604020202020204" pitchFamily="34" charset="0"/>
              </a:rPr>
              <a:t>Wisely</a:t>
            </a:r>
            <a:r>
              <a:rPr lang="nl-NL">
                <a:effectLst/>
                <a:latin typeface="Arial" panose="020B0604020202020204" pitchFamily="34" charset="0"/>
              </a:rPr>
              <a:t>’ gestart om schadelijk opioïdengebruik te verminderen. Hoewel het Amerikaanse en Canadese zorgstelsel op fundamentele punten verschilt van het</a:t>
            </a:r>
            <a:br>
              <a:rPr lang="nl-NL"/>
            </a:br>
            <a:r>
              <a:rPr lang="nl-NL">
                <a:effectLst/>
                <a:latin typeface="Arial" panose="020B0604020202020204" pitchFamily="34" charset="0"/>
              </a:rPr>
              <a:t>Nederlandse zorgstelsel, is het streven van </a:t>
            </a:r>
            <a:r>
              <a:rPr lang="nl-NL" err="1">
                <a:effectLst/>
                <a:latin typeface="Arial" panose="020B0604020202020204" pitchFamily="34" charset="0"/>
              </a:rPr>
              <a:t>Choosing</a:t>
            </a:r>
            <a:r>
              <a:rPr lang="nl-NL">
                <a:effectLst/>
                <a:latin typeface="Arial" panose="020B0604020202020204" pitchFamily="34" charset="0"/>
              </a:rPr>
              <a:t> </a:t>
            </a:r>
            <a:r>
              <a:rPr lang="nl-NL" err="1">
                <a:effectLst/>
                <a:latin typeface="Arial" panose="020B0604020202020204" pitchFamily="34" charset="0"/>
              </a:rPr>
              <a:t>Wisely</a:t>
            </a:r>
            <a:r>
              <a:rPr lang="nl-NL">
                <a:effectLst/>
                <a:latin typeface="Arial" panose="020B0604020202020204" pitchFamily="34" charset="0"/>
              </a:rPr>
              <a:t>® op onderdelen ook goed toepasbaar op het Nederlandse zorgsysteem.</a:t>
            </a:r>
          </a:p>
          <a:p>
            <a:endParaRPr lang="nl-NL">
              <a:effectLst/>
              <a:latin typeface="Arial" panose="020B0604020202020204" pitchFamily="34" charset="0"/>
            </a:endParaRPr>
          </a:p>
          <a:p>
            <a:r>
              <a:rPr lang="nl-NL"/>
              <a:t>De meeste aspecten van de verstandige keuzes staan al in eerdere slides van deze PowerPointpresentatie vermeld. Over de preparaatkeuze volgt nog een extra slide.</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46</a:t>
            </a:fld>
            <a:endParaRPr lang="nl-NL"/>
          </a:p>
        </p:txBody>
      </p:sp>
    </p:spTree>
    <p:extLst>
      <p:ext uri="{BB962C8B-B14F-4D97-AF65-F5344CB8AC3E}">
        <p14:creationId xmlns:p14="http://schemas.microsoft.com/office/powerpoint/2010/main" val="231218070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effectLst/>
                <a:latin typeface="Arial" panose="020B0604020202020204" pitchFamily="34" charset="0"/>
              </a:rPr>
              <a:t>Over het algemeen hebben kortwerkende orale preparaten de voorkeur in de postoperatieve/acute setting, vanwege de beperkte duur. Hiermee kan nauwkeuriger op individuele</a:t>
            </a:r>
            <a:br>
              <a:rPr lang="nl-NL" dirty="0"/>
            </a:br>
            <a:r>
              <a:rPr lang="nl-NL" dirty="0">
                <a:effectLst/>
                <a:latin typeface="Arial" panose="020B0604020202020204" pitchFamily="34" charset="0"/>
              </a:rPr>
              <a:t>basis getitreerd worden. Het risico op overdosering is daardoor kleiner dan met langwerkende orale preparaten.</a:t>
            </a:r>
          </a:p>
          <a:p>
            <a:endParaRPr lang="nl-NL" dirty="0">
              <a:effectLst/>
              <a:latin typeface="Arial" panose="020B0604020202020204" pitchFamily="34" charset="0"/>
            </a:endParaRPr>
          </a:p>
          <a:p>
            <a:r>
              <a:rPr lang="nl-NL" dirty="0"/>
              <a:t>Bron: B</a:t>
            </a:r>
            <a:r>
              <a:rPr lang="nl-NL" dirty="0">
                <a:effectLst/>
                <a:latin typeface="Arial" panose="020B0604020202020204" pitchFamily="34" charset="0"/>
              </a:rPr>
              <a:t>ijlage 1 concept generieke richtlijnmodule Adequaat opioïdengebruik</a:t>
            </a:r>
            <a:endParaRPr lang="nl-NL" dirty="0"/>
          </a:p>
          <a:p>
            <a:br>
              <a:rPr lang="nl-NL" dirty="0"/>
            </a:br>
            <a:r>
              <a:rPr lang="nl-NL" dirty="0">
                <a:effectLst/>
                <a:latin typeface="Arial" panose="020B0604020202020204" pitchFamily="34" charset="0"/>
              </a:rPr>
              <a:t>Dit staat los van de oncologische setting, waarin het gebruik van een onderhoudsdosering met titreren op basis van kortwerkende preparaten de voorkeur kan hebben.</a:t>
            </a:r>
            <a:br>
              <a:rPr lang="nl-NL" dirty="0"/>
            </a:br>
            <a:endParaRPr lang="nl-NL" dirty="0"/>
          </a:p>
          <a:p>
            <a:r>
              <a:rPr lang="nl-NL" dirty="0">
                <a:effectLst/>
                <a:latin typeface="Arial" panose="020B0604020202020204" pitchFamily="34" charset="0"/>
              </a:rPr>
              <a:t>Bij patiënten met een verhoogd risicoprofiel voor problematisch opioïdengebruik kan de keuze voor langwerkende orale preparaten de voorkeur hebben. Vanwege de kinetiek van een langwerkend preparaat zullen er minder krachtige effecten optreden.</a:t>
            </a:r>
          </a:p>
          <a:p>
            <a:endParaRPr lang="nl-NL" dirty="0">
              <a:effectLst/>
              <a:latin typeface="Arial" panose="020B0604020202020204" pitchFamily="34" charset="0"/>
            </a:endParaRPr>
          </a:p>
          <a:p>
            <a:r>
              <a:rPr lang="nl-NL" sz="1800" dirty="0">
                <a:effectLst/>
                <a:latin typeface="Verdana" panose="020B0604030504040204" pitchFamily="34" charset="0"/>
                <a:ea typeface="Calibri" panose="020F0502020204030204" pitchFamily="34" charset="0"/>
                <a:cs typeface="Times New Roman" panose="02020603050405020304" pitchFamily="18" charset="0"/>
              </a:rPr>
              <a:t>Snelwerkende </a:t>
            </a:r>
            <a:r>
              <a:rPr lang="nl-NL" sz="1800" dirty="0" err="1">
                <a:effectLst/>
                <a:latin typeface="Verdana" panose="020B0604030504040204" pitchFamily="34" charset="0"/>
                <a:ea typeface="Calibri" panose="020F0502020204030204" pitchFamily="34" charset="0"/>
                <a:cs typeface="Times New Roman" panose="02020603050405020304" pitchFamily="18" charset="0"/>
              </a:rPr>
              <a:t>fentanylpreparaten</a:t>
            </a:r>
            <a:r>
              <a:rPr lang="nl-NL" sz="1800" dirty="0">
                <a:effectLst/>
                <a:latin typeface="Verdana" panose="020B0604030504040204" pitchFamily="34" charset="0"/>
                <a:ea typeface="Calibri" panose="020F0502020204030204" pitchFamily="34" charset="0"/>
                <a:cs typeface="Times New Roman" panose="02020603050405020304" pitchFamily="18" charset="0"/>
              </a:rPr>
              <a:t> (ROO) zijn alleen geregistreerd voor gebruik naast langwerkende opioïden. </a:t>
            </a:r>
            <a:r>
              <a:rPr lang="nl-NL" sz="1800" dirty="0" err="1">
                <a:effectLst/>
                <a:latin typeface="Verdana" panose="020B0604030504040204" pitchFamily="34" charset="0"/>
                <a:ea typeface="Calibri" panose="020F0502020204030204" pitchFamily="34" charset="0"/>
                <a:cs typeface="Times New Roman" panose="02020603050405020304" pitchFamily="18" charset="0"/>
              </a:rPr>
              <a:t>Fentanyl</a:t>
            </a:r>
            <a:r>
              <a:rPr lang="nl-NL" sz="1800" dirty="0">
                <a:effectLst/>
                <a:latin typeface="Verdana" panose="020B0604030504040204" pitchFamily="34" charset="0"/>
                <a:ea typeface="Calibri" panose="020F0502020204030204" pitchFamily="34" charset="0"/>
                <a:cs typeface="Times New Roman" panose="02020603050405020304" pitchFamily="18" charset="0"/>
              </a:rPr>
              <a:t> ROO is mogelijk meer verslavend dan andere opioïden. </a:t>
            </a:r>
            <a:r>
              <a:rPr lang="nl-NL" dirty="0">
                <a:effectLst/>
                <a:latin typeface="Arial" panose="020B0604020202020204" pitchFamily="34" charset="0"/>
              </a:rPr>
              <a:t>De beschikbaarheid van </a:t>
            </a:r>
            <a:r>
              <a:rPr lang="nl-NL" dirty="0" err="1">
                <a:effectLst/>
                <a:latin typeface="Arial" panose="020B0604020202020204" pitchFamily="34" charset="0"/>
              </a:rPr>
              <a:t>fentanyl</a:t>
            </a:r>
            <a:r>
              <a:rPr lang="nl-NL" dirty="0">
                <a:effectLst/>
                <a:latin typeface="Arial" panose="020B0604020202020204" pitchFamily="34" charset="0"/>
              </a:rPr>
              <a:t> en het gebruik ervan ligt vanwege het zeer verslavende potentieel altijd strikt in de hand van een medisch professional; in principe nooit in eigen beheer, tenzij het levenseinde aanstaande is.</a:t>
            </a:r>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47</a:t>
            </a:fld>
            <a:endParaRPr lang="nl-NL"/>
          </a:p>
        </p:txBody>
      </p:sp>
    </p:spTree>
    <p:extLst>
      <p:ext uri="{BB962C8B-B14F-4D97-AF65-F5344CB8AC3E}">
        <p14:creationId xmlns:p14="http://schemas.microsoft.com/office/powerpoint/2010/main" val="164669615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48</a:t>
            </a:fld>
            <a:endParaRPr lang="nl-NL"/>
          </a:p>
        </p:txBody>
      </p:sp>
    </p:spTree>
    <p:extLst>
      <p:ext uri="{BB962C8B-B14F-4D97-AF65-F5344CB8AC3E}">
        <p14:creationId xmlns:p14="http://schemas.microsoft.com/office/powerpoint/2010/main" val="387250343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Het langdurig gebruiken van opioïden heeft een gering effect op pijn en lichamelijk functioneren, met daarbij verschillende bijwerkingen. Daarom is het raadzaam om regelmatig positieve en negatieve effecten van opioïden af te wegen en waar mogelijk opioïden af te bouwen.</a:t>
            </a:r>
          </a:p>
          <a:p>
            <a:endParaRPr lang="nl-NL" dirty="0"/>
          </a:p>
          <a:p>
            <a:r>
              <a:rPr lang="nl-NL" dirty="0"/>
              <a:t>Voordat een afbouwtraject kan worden gestart moeten een aantal randvoorwaarden zijn geregeld. Op praktijkniveau zijn deze randvoorwaarden van belang:</a:t>
            </a:r>
          </a:p>
          <a:p>
            <a:r>
              <a:rPr lang="nl-NL" dirty="0"/>
              <a:t>• De behandelaar kan patiënten die in aanmerking komen voor begeleiding bij afbouwen identificeren.</a:t>
            </a:r>
          </a:p>
          <a:p>
            <a:r>
              <a:rPr lang="nl-NL" dirty="0"/>
              <a:t>• De behandelaar voelt zich bekwaam om de patiënt te begeleiden.</a:t>
            </a:r>
          </a:p>
          <a:p>
            <a:r>
              <a:rPr lang="nl-NL" dirty="0"/>
              <a:t>• De behandelaar stemt af met relevante medebehandelaars, zoals de apotheker, anesthesioloog - pijnspecialist, GGZ/psychiater en verslavingszorg.</a:t>
            </a:r>
          </a:p>
          <a:p>
            <a:endParaRPr lang="nl-NL" dirty="0"/>
          </a:p>
          <a:p>
            <a:r>
              <a:rPr lang="nl-NL" dirty="0"/>
              <a:t>Bij elk individueel afbouwtraject moeten de volgende randvoorwaarden</a:t>
            </a:r>
            <a:r>
              <a:rPr lang="nl-NL" baseline="0" dirty="0"/>
              <a:t> zijn geregeld</a:t>
            </a:r>
            <a:r>
              <a:rPr lang="nl-NL" dirty="0"/>
              <a:t>:</a:t>
            </a:r>
          </a:p>
          <a:p>
            <a:r>
              <a:rPr lang="nl-NL" dirty="0"/>
              <a:t>• Het afbouwplan komt middels gedeelde besluitvorming tussen patiënt en professional tot stand.</a:t>
            </a:r>
          </a:p>
          <a:p>
            <a:r>
              <a:rPr lang="nl-NL" dirty="0"/>
              <a:t>• Er is een goede begeleiding van de patiënt beschikbaar met aandacht voor pijnbehandeling, </a:t>
            </a:r>
            <a:r>
              <a:rPr lang="nl-NL" dirty="0" err="1"/>
              <a:t>comorbide</a:t>
            </a:r>
            <a:r>
              <a:rPr lang="nl-NL" dirty="0"/>
              <a:t> psychische problematiek, motivatie en onttrekkingsverschijnselen.</a:t>
            </a:r>
          </a:p>
          <a:p>
            <a:r>
              <a:rPr lang="nl-NL" dirty="0"/>
              <a:t>• Er wordt geanticipeerd op het scenario dat het afbouwen stagneert vanwege pijn toename of ontwenning. Daarbij kan verwijzing naar tweede of derde lijn noodzakelijk zijn.</a:t>
            </a:r>
          </a:p>
          <a:p>
            <a:r>
              <a:rPr lang="nl-NL" dirty="0"/>
              <a:t>• Huisarts en apotheek zijn op de hoogte van het starten van een afbouwtraject en leggen dit vast.</a:t>
            </a:r>
          </a:p>
          <a:p>
            <a:r>
              <a:rPr lang="nl-NL" dirty="0"/>
              <a:t>• Bij aanvang van het traject wordt de voorraad opioïden bij de patiënt geïnventariseerd.</a:t>
            </a:r>
          </a:p>
          <a:p>
            <a:r>
              <a:rPr lang="nl-NL" dirty="0"/>
              <a:t>• De apotheker is op de hoogte van het geplande afbouwschema. De apotheker zorgt voor een verstrekking van geneesmiddelen passend bij het afbouwschema en de evaluatiemomenten.</a:t>
            </a:r>
          </a:p>
          <a:p>
            <a:endParaRPr lang="nl-NL" dirty="0"/>
          </a:p>
          <a:p>
            <a:endParaRPr lang="nl-NL" dirty="0"/>
          </a:p>
          <a:p>
            <a:endParaRPr lang="nl-NL" dirty="0"/>
          </a:p>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49</a:t>
            </a:fld>
            <a:endParaRPr lang="nl-NL"/>
          </a:p>
        </p:txBody>
      </p:sp>
    </p:spTree>
    <p:extLst>
      <p:ext uri="{BB962C8B-B14F-4D97-AF65-F5344CB8AC3E}">
        <p14:creationId xmlns:p14="http://schemas.microsoft.com/office/powerpoint/2010/main" val="147867812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Bekijk </a:t>
            </a:r>
            <a:r>
              <a:rPr lang="nl-NL" baseline="0" dirty="0"/>
              <a:t>het Themajournaal Opioïden mei 2021, over het afbouwen van opioïden (duurt ongeveer 9 minuten). Zie: https://www.medicijngebruik.nl/nieuwe-geneesmiddelen/themajournaal/4442/themajournaal-opioiden-mei-2021-</a:t>
            </a:r>
            <a:endParaRPr lang="nl-NL" dirty="0"/>
          </a:p>
        </p:txBody>
      </p:sp>
      <p:sp>
        <p:nvSpPr>
          <p:cNvPr id="4" name="Tijdelijke aanduiding voor dianummer 3"/>
          <p:cNvSpPr>
            <a:spLocks noGrp="1"/>
          </p:cNvSpPr>
          <p:nvPr>
            <p:ph type="sldNum" sz="quarter" idx="10"/>
          </p:nvPr>
        </p:nvSpPr>
        <p:spPr/>
        <p:txBody>
          <a:bodyPr/>
          <a:lstStyle/>
          <a:p>
            <a:fld id="{5E787314-651B-4846-A996-52F701638BD4}" type="slidenum">
              <a:rPr lang="nl-NL" smtClean="0"/>
              <a:t>50</a:t>
            </a:fld>
            <a:endParaRPr lang="nl-NL"/>
          </a:p>
        </p:txBody>
      </p:sp>
    </p:spTree>
    <p:extLst>
      <p:ext uri="{BB962C8B-B14F-4D97-AF65-F5344CB8AC3E}">
        <p14:creationId xmlns:p14="http://schemas.microsoft.com/office/powerpoint/2010/main" val="51596571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51</a:t>
            </a:fld>
            <a:endParaRPr lang="nl-NL"/>
          </a:p>
        </p:txBody>
      </p:sp>
    </p:spTree>
    <p:extLst>
      <p:ext uri="{BB962C8B-B14F-4D97-AF65-F5344CB8AC3E}">
        <p14:creationId xmlns:p14="http://schemas.microsoft.com/office/powerpoint/2010/main" val="113193532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Een praktijkvoorbeeld om goed gebruik van opioïden te bevorderen is dat van het </a:t>
            </a:r>
            <a:r>
              <a:rPr lang="nl-NL" dirty="0" err="1"/>
              <a:t>Tjongerschans</a:t>
            </a:r>
            <a:r>
              <a:rPr lang="nl-NL" dirty="0"/>
              <a:t> Ziekenhuis Heerenveen:</a:t>
            </a:r>
          </a:p>
          <a:p>
            <a:pPr marL="171450" indent="-171450">
              <a:buFont typeface="Arial" panose="020B0604020202020204" pitchFamily="34" charset="0"/>
              <a:buChar char="•"/>
            </a:pPr>
            <a:r>
              <a:rPr lang="nl-NL" dirty="0"/>
              <a:t>Anesthesiologen en ziekenhuisapothekers van ziekenhuis </a:t>
            </a:r>
            <a:r>
              <a:rPr lang="nl-NL" dirty="0" err="1"/>
              <a:t>Tjongerschans</a:t>
            </a:r>
            <a:r>
              <a:rPr lang="nl-NL" dirty="0"/>
              <a:t> hebben samen met apotheekhoudende huisartsen in de regio naar aanleiding van de nieuwsberichten over opioïden het gebruik van opioïden in de regio Heerenveen in kaart gebracht. Net als in de rest van Nederland is het gebruik van met name </a:t>
            </a:r>
            <a:r>
              <a:rPr lang="nl-NL" dirty="0" err="1"/>
              <a:t>oxycodon</a:t>
            </a:r>
            <a:r>
              <a:rPr lang="nl-NL" dirty="0"/>
              <a:t> de laatste jaren sterk toegenomen. Belangrijke factoren zijn de toegenomen aandacht voor pijnbehandeling en de kortere ligduur. De meeste gebruikers van opioïden zijn tijdelijk, bijvoorbeeld na operaties.</a:t>
            </a:r>
          </a:p>
          <a:p>
            <a:pPr marL="171450" indent="-171450">
              <a:buFont typeface="Arial" panose="020B0604020202020204" pitchFamily="34" charset="0"/>
              <a:buChar char="•"/>
            </a:pPr>
            <a:r>
              <a:rPr lang="nl-NL" dirty="0"/>
              <a:t>Het gebruik van opioïden en de bijbehorende risico’s zijn besproken in de medische staf. Daarnaast zijn afspraken gemaakt over het beperken van de hoeveelheid die patiënten bij ontslag meekregen. De standaardreceptduur is teruggebracht van 14 naar 3 tot 5 dagen. Ook levert de poliklinische apotheek de exacte hoeveelheid af in plaats van hele doosjes. Ten slotte droeg de toepassing van regionale anesthesietechnieken bij aan het resultaat van het project.</a:t>
            </a:r>
          </a:p>
          <a:p>
            <a:pPr marL="171450" indent="-171450">
              <a:buFont typeface="Arial" panose="020B0604020202020204" pitchFamily="34" charset="0"/>
              <a:buChar char="•"/>
            </a:pPr>
            <a:r>
              <a:rPr lang="nl-NL" dirty="0"/>
              <a:t>De ingrepen leidden tot een vermindering van 40% in de hoeveelheid opioïden, zonder dat dit leidde tot klachten van patiënten. Het aantal patiënten dat een voorschrift kreeg bleef gelijk. Ziekenhuisapothekers en anesthesiologen gaan de komende periode onderzoek doen naar het werkelijke gebruik van pijnmedicatie na het ontslag. “Op deze manier kunnen we de uitgifte van pijnmedicatie nog verder optimaliseren”.</a:t>
            </a:r>
          </a:p>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52</a:t>
            </a:fld>
            <a:endParaRPr lang="nl-NL"/>
          </a:p>
        </p:txBody>
      </p:sp>
    </p:spTree>
    <p:extLst>
      <p:ext uri="{BB962C8B-B14F-4D97-AF65-F5344CB8AC3E}">
        <p14:creationId xmlns:p14="http://schemas.microsoft.com/office/powerpoint/2010/main" val="315905614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dirty="0"/>
              <a:t>Op de website Opiaten.nl vindt u een overzicht van best practices op het gebied van voorschrijven en afleveren van opioïden.</a:t>
            </a:r>
          </a:p>
        </p:txBody>
      </p:sp>
      <p:sp>
        <p:nvSpPr>
          <p:cNvPr id="4" name="Tijdelijke aanduiding voor dianummer 3"/>
          <p:cNvSpPr>
            <a:spLocks noGrp="1"/>
          </p:cNvSpPr>
          <p:nvPr>
            <p:ph type="sldNum" sz="quarter" idx="5"/>
          </p:nvPr>
        </p:nvSpPr>
        <p:spPr/>
        <p:txBody>
          <a:bodyPr/>
          <a:lstStyle/>
          <a:p>
            <a:fld id="{FB5E17E3-499D-4430-9A49-D83B58FC028C}" type="slidenum">
              <a:rPr lang="nl-NL" smtClean="0"/>
              <a:t>53</a:t>
            </a:fld>
            <a:endParaRPr lang="nl-NL"/>
          </a:p>
        </p:txBody>
      </p:sp>
    </p:spTree>
    <p:extLst>
      <p:ext uri="{BB962C8B-B14F-4D97-AF65-F5344CB8AC3E}">
        <p14:creationId xmlns:p14="http://schemas.microsoft.com/office/powerpoint/2010/main" val="19927845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5A6A2964-C223-4994-BB22-E2C0458CF7A3}" type="slidenum">
              <a:rPr lang="nl-NL" smtClean="0"/>
              <a:t>54</a:t>
            </a:fld>
            <a:endParaRPr lang="nl-NL" dirty="0"/>
          </a:p>
        </p:txBody>
      </p:sp>
    </p:spTree>
    <p:extLst>
      <p:ext uri="{BB962C8B-B14F-4D97-AF65-F5344CB8AC3E}">
        <p14:creationId xmlns:p14="http://schemas.microsoft.com/office/powerpoint/2010/main" val="405288994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Op basis van uw eigen behoefte kunt u de inhoud van de presentatie eventueel aanpassen.</a:t>
            </a:r>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55</a:t>
            </a:fld>
            <a:endParaRPr lang="nl-NL"/>
          </a:p>
        </p:txBody>
      </p:sp>
    </p:spTree>
    <p:extLst>
      <p:ext uri="{BB962C8B-B14F-4D97-AF65-F5344CB8AC3E}">
        <p14:creationId xmlns:p14="http://schemas.microsoft.com/office/powerpoint/2010/main" val="1231028815"/>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Samenvatting </a:t>
            </a:r>
            <a:r>
              <a:rPr lang="nl-NL" dirty="0"/>
              <a:t>verstandig voorschrijven opioïden:</a:t>
            </a:r>
          </a:p>
          <a:p>
            <a:pPr marL="285750" indent="-285750">
              <a:buFont typeface="Arial" panose="020B0604020202020204" pitchFamily="34" charset="0"/>
              <a:buChar char="•"/>
            </a:pPr>
            <a:r>
              <a:rPr lang="nl-NL" dirty="0"/>
              <a:t>Volg een restrictief beleid en vermijd over- en onderbehandeling</a:t>
            </a:r>
          </a:p>
          <a:p>
            <a:pPr marL="285750" indent="-285750">
              <a:buFont typeface="Arial" panose="020B0604020202020204" pitchFamily="34" charset="0"/>
              <a:buChar char="•"/>
            </a:pPr>
            <a:r>
              <a:rPr lang="nl-NL" dirty="0"/>
              <a:t>Kies niet-opioïde pijnbehandelingen</a:t>
            </a:r>
          </a:p>
          <a:p>
            <a:pPr marL="285750" indent="-285750">
              <a:buFont typeface="Arial" panose="020B0604020202020204" pitchFamily="34" charset="0"/>
              <a:buChar char="•"/>
            </a:pPr>
            <a:r>
              <a:rPr lang="nl-NL" dirty="0"/>
              <a:t>Toch opioïd? Kies het juiste preparaat o.b.v. individuele patiënt </a:t>
            </a:r>
          </a:p>
          <a:p>
            <a:pPr marL="285750" indent="-285750">
              <a:buFont typeface="Arial" panose="020B0604020202020204" pitchFamily="34" charset="0"/>
              <a:buChar char="•"/>
            </a:pPr>
            <a:r>
              <a:rPr lang="nl-NL" dirty="0"/>
              <a:t>Voorkom chronisch gebruik, bouw af waar kan</a:t>
            </a:r>
          </a:p>
          <a:p>
            <a:pPr marL="285750" indent="-285750">
              <a:buFont typeface="Arial" panose="020B0604020202020204" pitchFamily="34" charset="0"/>
              <a:buChar char="•"/>
            </a:pPr>
            <a:r>
              <a:rPr lang="nl-NL" dirty="0"/>
              <a:t>Communiceer goed met patiënt, collega’s en met eerste lijn</a:t>
            </a:r>
          </a:p>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56</a:t>
            </a:fld>
            <a:endParaRPr lang="nl-NL"/>
          </a:p>
        </p:txBody>
      </p:sp>
    </p:spTree>
    <p:extLst>
      <p:ext uri="{BB962C8B-B14F-4D97-AF65-F5344CB8AC3E}">
        <p14:creationId xmlns:p14="http://schemas.microsoft.com/office/powerpoint/2010/main" val="67765914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9F6ED7C8-A401-4104-A20A-ED0BA655EEFB}" type="slidenum">
              <a:rPr lang="nl-NL" smtClean="0"/>
              <a:t>57</a:t>
            </a:fld>
            <a:endParaRPr lang="nl-NL"/>
          </a:p>
        </p:txBody>
      </p:sp>
    </p:spTree>
    <p:extLst>
      <p:ext uri="{BB962C8B-B14F-4D97-AF65-F5344CB8AC3E}">
        <p14:creationId xmlns:p14="http://schemas.microsoft.com/office/powerpoint/2010/main" val="1290428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FDB65F7-715C-40AF-A653-86E12CF8FF3C}"/>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2D216FAC-FFDE-4C79-8551-AB04D633E0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98098073-9E92-47C2-8D67-5D9E1A4B27CE}"/>
              </a:ext>
            </a:extLst>
          </p:cNvPr>
          <p:cNvSpPr>
            <a:spLocks noGrp="1"/>
          </p:cNvSpPr>
          <p:nvPr>
            <p:ph type="dt" sz="half" idx="10"/>
          </p:nvPr>
        </p:nvSpPr>
        <p:spPr/>
        <p:txBody>
          <a:bodyPr/>
          <a:lstStyle/>
          <a:p>
            <a:fld id="{23F3D2E5-2CB9-4BEC-95AF-275E402BE358}" type="datetimeFigureOut">
              <a:rPr lang="nl-NL" smtClean="0"/>
              <a:t>14-10-2022</a:t>
            </a:fld>
            <a:endParaRPr lang="nl-NL"/>
          </a:p>
        </p:txBody>
      </p:sp>
      <p:sp>
        <p:nvSpPr>
          <p:cNvPr id="5" name="Tijdelijke aanduiding voor voettekst 4">
            <a:extLst>
              <a:ext uri="{FF2B5EF4-FFF2-40B4-BE49-F238E27FC236}">
                <a16:creationId xmlns:a16="http://schemas.microsoft.com/office/drawing/2014/main" id="{C9FC6122-FD68-4269-BE17-0D0DB5EFDB7F}"/>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A6B2119D-225A-4058-9320-E632FB7340B3}"/>
              </a:ext>
            </a:extLst>
          </p:cNvPr>
          <p:cNvSpPr>
            <a:spLocks noGrp="1"/>
          </p:cNvSpPr>
          <p:nvPr>
            <p:ph type="sldNum" sz="quarter" idx="12"/>
          </p:nvPr>
        </p:nvSpPr>
        <p:spPr/>
        <p:txBody>
          <a:bodyPr/>
          <a:lstStyle/>
          <a:p>
            <a:fld id="{9CF9217C-7BB9-40F1-9AFA-5F3A64D8072D}" type="slidenum">
              <a:rPr lang="nl-NL" smtClean="0"/>
              <a:t>‹nr.›</a:t>
            </a:fld>
            <a:endParaRPr lang="nl-NL"/>
          </a:p>
        </p:txBody>
      </p:sp>
    </p:spTree>
    <p:extLst>
      <p:ext uri="{BB962C8B-B14F-4D97-AF65-F5344CB8AC3E}">
        <p14:creationId xmlns:p14="http://schemas.microsoft.com/office/powerpoint/2010/main" val="1823549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78ED76-FAFE-4540-84C9-6FB1985E7A74}"/>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6EDD17FA-0CDA-4B27-BB69-480D0892E54A}"/>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1039C0C4-EB4C-43F9-BE9D-DC1714E00B80}"/>
              </a:ext>
            </a:extLst>
          </p:cNvPr>
          <p:cNvSpPr>
            <a:spLocks noGrp="1"/>
          </p:cNvSpPr>
          <p:nvPr>
            <p:ph type="dt" sz="half" idx="10"/>
          </p:nvPr>
        </p:nvSpPr>
        <p:spPr/>
        <p:txBody>
          <a:bodyPr/>
          <a:lstStyle/>
          <a:p>
            <a:fld id="{23F3D2E5-2CB9-4BEC-95AF-275E402BE358}" type="datetimeFigureOut">
              <a:rPr lang="nl-NL" smtClean="0"/>
              <a:t>14-10-2022</a:t>
            </a:fld>
            <a:endParaRPr lang="nl-NL"/>
          </a:p>
        </p:txBody>
      </p:sp>
      <p:sp>
        <p:nvSpPr>
          <p:cNvPr id="5" name="Tijdelijke aanduiding voor voettekst 4">
            <a:extLst>
              <a:ext uri="{FF2B5EF4-FFF2-40B4-BE49-F238E27FC236}">
                <a16:creationId xmlns:a16="http://schemas.microsoft.com/office/drawing/2014/main" id="{4192B614-CCFD-4CF3-ABA6-19F7925C33BA}"/>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27999B17-B95D-4231-BB3D-654E2EE56335}"/>
              </a:ext>
            </a:extLst>
          </p:cNvPr>
          <p:cNvSpPr>
            <a:spLocks noGrp="1"/>
          </p:cNvSpPr>
          <p:nvPr>
            <p:ph type="sldNum" sz="quarter" idx="12"/>
          </p:nvPr>
        </p:nvSpPr>
        <p:spPr/>
        <p:txBody>
          <a:bodyPr/>
          <a:lstStyle/>
          <a:p>
            <a:fld id="{9CF9217C-7BB9-40F1-9AFA-5F3A64D8072D}" type="slidenum">
              <a:rPr lang="nl-NL" smtClean="0"/>
              <a:t>‹nr.›</a:t>
            </a:fld>
            <a:endParaRPr lang="nl-NL"/>
          </a:p>
        </p:txBody>
      </p:sp>
    </p:spTree>
    <p:extLst>
      <p:ext uri="{BB962C8B-B14F-4D97-AF65-F5344CB8AC3E}">
        <p14:creationId xmlns:p14="http://schemas.microsoft.com/office/powerpoint/2010/main" val="3432907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FC4F157-7B4D-45C2-8C73-B6F96998F003}"/>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94E39DCB-EDF4-46B7-BA08-D596289E66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BADE9AA0-9036-4E41-87DE-16E26CA1E10B}"/>
              </a:ext>
            </a:extLst>
          </p:cNvPr>
          <p:cNvSpPr>
            <a:spLocks noGrp="1"/>
          </p:cNvSpPr>
          <p:nvPr>
            <p:ph type="dt" sz="half" idx="10"/>
          </p:nvPr>
        </p:nvSpPr>
        <p:spPr/>
        <p:txBody>
          <a:bodyPr/>
          <a:lstStyle/>
          <a:p>
            <a:fld id="{23F3D2E5-2CB9-4BEC-95AF-275E402BE358}" type="datetimeFigureOut">
              <a:rPr lang="nl-NL" smtClean="0"/>
              <a:t>14-10-2022</a:t>
            </a:fld>
            <a:endParaRPr lang="nl-NL"/>
          </a:p>
        </p:txBody>
      </p:sp>
      <p:sp>
        <p:nvSpPr>
          <p:cNvPr id="5" name="Tijdelijke aanduiding voor voettekst 4">
            <a:extLst>
              <a:ext uri="{FF2B5EF4-FFF2-40B4-BE49-F238E27FC236}">
                <a16:creationId xmlns:a16="http://schemas.microsoft.com/office/drawing/2014/main" id="{401DCCB7-EFD3-4EA7-8EB7-0A0F514FDA22}"/>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274F6DBE-EEA0-4006-A898-907DB33D9723}"/>
              </a:ext>
            </a:extLst>
          </p:cNvPr>
          <p:cNvSpPr>
            <a:spLocks noGrp="1"/>
          </p:cNvSpPr>
          <p:nvPr>
            <p:ph type="sldNum" sz="quarter" idx="12"/>
          </p:nvPr>
        </p:nvSpPr>
        <p:spPr/>
        <p:txBody>
          <a:bodyPr/>
          <a:lstStyle/>
          <a:p>
            <a:fld id="{9CF9217C-7BB9-40F1-9AFA-5F3A64D8072D}" type="slidenum">
              <a:rPr lang="nl-NL" smtClean="0"/>
              <a:t>‹nr.›</a:t>
            </a:fld>
            <a:endParaRPr lang="nl-NL"/>
          </a:p>
        </p:txBody>
      </p:sp>
    </p:spTree>
    <p:extLst>
      <p:ext uri="{BB962C8B-B14F-4D97-AF65-F5344CB8AC3E}">
        <p14:creationId xmlns:p14="http://schemas.microsoft.com/office/powerpoint/2010/main" val="9210444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CF4015B-E461-44B5-8A43-F23E18FC6F46}"/>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281B69FC-6ED2-4FFB-989A-A1B4C0DAED65}"/>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A3B81B84-2956-4B33-8E41-C7F9F9793F34}"/>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A7432839-56A7-4A4C-8BDF-730BC740D206}"/>
              </a:ext>
            </a:extLst>
          </p:cNvPr>
          <p:cNvSpPr>
            <a:spLocks noGrp="1"/>
          </p:cNvSpPr>
          <p:nvPr>
            <p:ph type="dt" sz="half" idx="10"/>
          </p:nvPr>
        </p:nvSpPr>
        <p:spPr/>
        <p:txBody>
          <a:bodyPr/>
          <a:lstStyle/>
          <a:p>
            <a:fld id="{23F3D2E5-2CB9-4BEC-95AF-275E402BE358}" type="datetimeFigureOut">
              <a:rPr lang="nl-NL" smtClean="0"/>
              <a:t>14-10-2022</a:t>
            </a:fld>
            <a:endParaRPr lang="nl-NL"/>
          </a:p>
        </p:txBody>
      </p:sp>
      <p:sp>
        <p:nvSpPr>
          <p:cNvPr id="6" name="Tijdelijke aanduiding voor voettekst 5">
            <a:extLst>
              <a:ext uri="{FF2B5EF4-FFF2-40B4-BE49-F238E27FC236}">
                <a16:creationId xmlns:a16="http://schemas.microsoft.com/office/drawing/2014/main" id="{7253E2AF-9574-408E-B11F-3F40304B9767}"/>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DEE83189-9992-4B6D-BD20-47FF691EA212}"/>
              </a:ext>
            </a:extLst>
          </p:cNvPr>
          <p:cNvSpPr>
            <a:spLocks noGrp="1"/>
          </p:cNvSpPr>
          <p:nvPr>
            <p:ph type="sldNum" sz="quarter" idx="12"/>
          </p:nvPr>
        </p:nvSpPr>
        <p:spPr/>
        <p:txBody>
          <a:bodyPr/>
          <a:lstStyle/>
          <a:p>
            <a:fld id="{9CF9217C-7BB9-40F1-9AFA-5F3A64D8072D}" type="slidenum">
              <a:rPr lang="nl-NL" smtClean="0"/>
              <a:t>‹nr.›</a:t>
            </a:fld>
            <a:endParaRPr lang="nl-NL"/>
          </a:p>
        </p:txBody>
      </p:sp>
    </p:spTree>
    <p:extLst>
      <p:ext uri="{BB962C8B-B14F-4D97-AF65-F5344CB8AC3E}">
        <p14:creationId xmlns:p14="http://schemas.microsoft.com/office/powerpoint/2010/main" val="175014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E5E8216-42F3-4B57-8CED-9558596ADCAC}"/>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076AAAEE-3B53-4C79-ADE7-62EE4F776A8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F4D3FFAB-6E76-4EE1-AD44-BD9E9DF94FDB}"/>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BF6E4DD2-72D8-4103-AECF-DD81E14A4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C04CF7D1-A632-4A7F-BE25-9AB00B216C91}"/>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D3D07348-06A2-4ADC-A80A-BE119C14D803}"/>
              </a:ext>
            </a:extLst>
          </p:cNvPr>
          <p:cNvSpPr>
            <a:spLocks noGrp="1"/>
          </p:cNvSpPr>
          <p:nvPr>
            <p:ph type="dt" sz="half" idx="10"/>
          </p:nvPr>
        </p:nvSpPr>
        <p:spPr/>
        <p:txBody>
          <a:bodyPr/>
          <a:lstStyle/>
          <a:p>
            <a:fld id="{23F3D2E5-2CB9-4BEC-95AF-275E402BE358}" type="datetimeFigureOut">
              <a:rPr lang="nl-NL" smtClean="0"/>
              <a:t>14-10-2022</a:t>
            </a:fld>
            <a:endParaRPr lang="nl-NL"/>
          </a:p>
        </p:txBody>
      </p:sp>
      <p:sp>
        <p:nvSpPr>
          <p:cNvPr id="8" name="Tijdelijke aanduiding voor voettekst 7">
            <a:extLst>
              <a:ext uri="{FF2B5EF4-FFF2-40B4-BE49-F238E27FC236}">
                <a16:creationId xmlns:a16="http://schemas.microsoft.com/office/drawing/2014/main" id="{38E5D538-8264-4F78-BA67-A5B3F57E3E92}"/>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90049635-982F-4C89-B02D-43CD447D2C9F}"/>
              </a:ext>
            </a:extLst>
          </p:cNvPr>
          <p:cNvSpPr>
            <a:spLocks noGrp="1"/>
          </p:cNvSpPr>
          <p:nvPr>
            <p:ph type="sldNum" sz="quarter" idx="12"/>
          </p:nvPr>
        </p:nvSpPr>
        <p:spPr/>
        <p:txBody>
          <a:bodyPr/>
          <a:lstStyle/>
          <a:p>
            <a:fld id="{9CF9217C-7BB9-40F1-9AFA-5F3A64D8072D}" type="slidenum">
              <a:rPr lang="nl-NL" smtClean="0"/>
              <a:t>‹nr.›</a:t>
            </a:fld>
            <a:endParaRPr lang="nl-NL"/>
          </a:p>
        </p:txBody>
      </p:sp>
    </p:spTree>
    <p:extLst>
      <p:ext uri="{BB962C8B-B14F-4D97-AF65-F5344CB8AC3E}">
        <p14:creationId xmlns:p14="http://schemas.microsoft.com/office/powerpoint/2010/main" val="2847519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306E25E-B90A-4195-B22F-C2401794BA78}"/>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68ABE833-56EA-4648-9E41-810B0211E242}"/>
              </a:ext>
            </a:extLst>
          </p:cNvPr>
          <p:cNvSpPr>
            <a:spLocks noGrp="1"/>
          </p:cNvSpPr>
          <p:nvPr>
            <p:ph type="dt" sz="half" idx="10"/>
          </p:nvPr>
        </p:nvSpPr>
        <p:spPr/>
        <p:txBody>
          <a:bodyPr/>
          <a:lstStyle/>
          <a:p>
            <a:fld id="{23F3D2E5-2CB9-4BEC-95AF-275E402BE358}" type="datetimeFigureOut">
              <a:rPr lang="nl-NL" smtClean="0"/>
              <a:t>14-10-2022</a:t>
            </a:fld>
            <a:endParaRPr lang="nl-NL"/>
          </a:p>
        </p:txBody>
      </p:sp>
      <p:sp>
        <p:nvSpPr>
          <p:cNvPr id="4" name="Tijdelijke aanduiding voor voettekst 3">
            <a:extLst>
              <a:ext uri="{FF2B5EF4-FFF2-40B4-BE49-F238E27FC236}">
                <a16:creationId xmlns:a16="http://schemas.microsoft.com/office/drawing/2014/main" id="{4DBDEE13-2393-4612-921C-F0474EF8B0A7}"/>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DED6D54F-9212-4107-9F2D-ADA3875CAB7F}"/>
              </a:ext>
            </a:extLst>
          </p:cNvPr>
          <p:cNvSpPr>
            <a:spLocks noGrp="1"/>
          </p:cNvSpPr>
          <p:nvPr>
            <p:ph type="sldNum" sz="quarter" idx="12"/>
          </p:nvPr>
        </p:nvSpPr>
        <p:spPr/>
        <p:txBody>
          <a:bodyPr/>
          <a:lstStyle/>
          <a:p>
            <a:fld id="{9CF9217C-7BB9-40F1-9AFA-5F3A64D8072D}" type="slidenum">
              <a:rPr lang="nl-NL" smtClean="0"/>
              <a:t>‹nr.›</a:t>
            </a:fld>
            <a:endParaRPr lang="nl-NL"/>
          </a:p>
        </p:txBody>
      </p:sp>
    </p:spTree>
    <p:extLst>
      <p:ext uri="{BB962C8B-B14F-4D97-AF65-F5344CB8AC3E}">
        <p14:creationId xmlns:p14="http://schemas.microsoft.com/office/powerpoint/2010/main" val="736687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773D0DC1-E008-4D10-BED9-1E03D78E21A9}"/>
              </a:ext>
            </a:extLst>
          </p:cNvPr>
          <p:cNvSpPr>
            <a:spLocks noGrp="1"/>
          </p:cNvSpPr>
          <p:nvPr>
            <p:ph type="dt" sz="half" idx="10"/>
          </p:nvPr>
        </p:nvSpPr>
        <p:spPr/>
        <p:txBody>
          <a:bodyPr/>
          <a:lstStyle/>
          <a:p>
            <a:fld id="{23F3D2E5-2CB9-4BEC-95AF-275E402BE358}" type="datetimeFigureOut">
              <a:rPr lang="nl-NL" smtClean="0"/>
              <a:t>14-10-2022</a:t>
            </a:fld>
            <a:endParaRPr lang="nl-NL"/>
          </a:p>
        </p:txBody>
      </p:sp>
      <p:sp>
        <p:nvSpPr>
          <p:cNvPr id="3" name="Tijdelijke aanduiding voor voettekst 2">
            <a:extLst>
              <a:ext uri="{FF2B5EF4-FFF2-40B4-BE49-F238E27FC236}">
                <a16:creationId xmlns:a16="http://schemas.microsoft.com/office/drawing/2014/main" id="{A26159A0-6350-44B7-B23E-8CD9A202F028}"/>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D4D7547A-B906-47F1-8559-1B836A26B5BF}"/>
              </a:ext>
            </a:extLst>
          </p:cNvPr>
          <p:cNvSpPr>
            <a:spLocks noGrp="1"/>
          </p:cNvSpPr>
          <p:nvPr>
            <p:ph type="sldNum" sz="quarter" idx="12"/>
          </p:nvPr>
        </p:nvSpPr>
        <p:spPr/>
        <p:txBody>
          <a:bodyPr/>
          <a:lstStyle/>
          <a:p>
            <a:fld id="{9CF9217C-7BB9-40F1-9AFA-5F3A64D8072D}" type="slidenum">
              <a:rPr lang="nl-NL" smtClean="0"/>
              <a:t>‹nr.›</a:t>
            </a:fld>
            <a:endParaRPr lang="nl-NL"/>
          </a:p>
        </p:txBody>
      </p:sp>
    </p:spTree>
    <p:extLst>
      <p:ext uri="{BB962C8B-B14F-4D97-AF65-F5344CB8AC3E}">
        <p14:creationId xmlns:p14="http://schemas.microsoft.com/office/powerpoint/2010/main" val="2612368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8E7EA5C-B006-4B7D-9562-20CC4E3360D2}"/>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DE8BD657-619F-4F57-AA5F-AB965C603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C985A1D9-47E0-4BE6-AEED-6D3842F5029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12BE04C0-D96D-4AB6-AAC2-0B3EE3038611}"/>
              </a:ext>
            </a:extLst>
          </p:cNvPr>
          <p:cNvSpPr>
            <a:spLocks noGrp="1"/>
          </p:cNvSpPr>
          <p:nvPr>
            <p:ph type="dt" sz="half" idx="10"/>
          </p:nvPr>
        </p:nvSpPr>
        <p:spPr/>
        <p:txBody>
          <a:bodyPr/>
          <a:lstStyle/>
          <a:p>
            <a:fld id="{23F3D2E5-2CB9-4BEC-95AF-275E402BE358}" type="datetimeFigureOut">
              <a:rPr lang="nl-NL" smtClean="0"/>
              <a:t>14-10-2022</a:t>
            </a:fld>
            <a:endParaRPr lang="nl-NL"/>
          </a:p>
        </p:txBody>
      </p:sp>
      <p:sp>
        <p:nvSpPr>
          <p:cNvPr id="6" name="Tijdelijke aanduiding voor voettekst 5">
            <a:extLst>
              <a:ext uri="{FF2B5EF4-FFF2-40B4-BE49-F238E27FC236}">
                <a16:creationId xmlns:a16="http://schemas.microsoft.com/office/drawing/2014/main" id="{0EB1B3F9-FA76-4DA5-AA85-A5E478955BDB}"/>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3EA04A04-21EF-4803-B5B1-0DAFE38FF31C}"/>
              </a:ext>
            </a:extLst>
          </p:cNvPr>
          <p:cNvSpPr>
            <a:spLocks noGrp="1"/>
          </p:cNvSpPr>
          <p:nvPr>
            <p:ph type="sldNum" sz="quarter" idx="12"/>
          </p:nvPr>
        </p:nvSpPr>
        <p:spPr/>
        <p:txBody>
          <a:bodyPr/>
          <a:lstStyle/>
          <a:p>
            <a:fld id="{9CF9217C-7BB9-40F1-9AFA-5F3A64D8072D}" type="slidenum">
              <a:rPr lang="nl-NL" smtClean="0"/>
              <a:t>‹nr.›</a:t>
            </a:fld>
            <a:endParaRPr lang="nl-NL"/>
          </a:p>
        </p:txBody>
      </p:sp>
    </p:spTree>
    <p:extLst>
      <p:ext uri="{BB962C8B-B14F-4D97-AF65-F5344CB8AC3E}">
        <p14:creationId xmlns:p14="http://schemas.microsoft.com/office/powerpoint/2010/main" val="3583403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B5D239-DECD-431A-ABD5-42397B7DEE27}"/>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784D1320-593A-4088-A8A3-CE4678884F8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160C6B62-245A-4ACF-8606-E0B7B5E49D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290CD3D8-7723-439C-8D22-2E9B5F9893CF}"/>
              </a:ext>
            </a:extLst>
          </p:cNvPr>
          <p:cNvSpPr>
            <a:spLocks noGrp="1"/>
          </p:cNvSpPr>
          <p:nvPr>
            <p:ph type="dt" sz="half" idx="10"/>
          </p:nvPr>
        </p:nvSpPr>
        <p:spPr/>
        <p:txBody>
          <a:bodyPr/>
          <a:lstStyle/>
          <a:p>
            <a:fld id="{23F3D2E5-2CB9-4BEC-95AF-275E402BE358}" type="datetimeFigureOut">
              <a:rPr lang="nl-NL" smtClean="0"/>
              <a:t>14-10-2022</a:t>
            </a:fld>
            <a:endParaRPr lang="nl-NL"/>
          </a:p>
        </p:txBody>
      </p:sp>
      <p:sp>
        <p:nvSpPr>
          <p:cNvPr id="6" name="Tijdelijke aanduiding voor voettekst 5">
            <a:extLst>
              <a:ext uri="{FF2B5EF4-FFF2-40B4-BE49-F238E27FC236}">
                <a16:creationId xmlns:a16="http://schemas.microsoft.com/office/drawing/2014/main" id="{B87B5FE1-0E56-4721-83F5-FC0E2DC1C7C3}"/>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6C89321C-B343-47A8-94FC-E0E40A41AD6F}"/>
              </a:ext>
            </a:extLst>
          </p:cNvPr>
          <p:cNvSpPr>
            <a:spLocks noGrp="1"/>
          </p:cNvSpPr>
          <p:nvPr>
            <p:ph type="sldNum" sz="quarter" idx="12"/>
          </p:nvPr>
        </p:nvSpPr>
        <p:spPr/>
        <p:txBody>
          <a:bodyPr/>
          <a:lstStyle/>
          <a:p>
            <a:fld id="{9CF9217C-7BB9-40F1-9AFA-5F3A64D8072D}" type="slidenum">
              <a:rPr lang="nl-NL" smtClean="0"/>
              <a:t>‹nr.›</a:t>
            </a:fld>
            <a:endParaRPr lang="nl-NL"/>
          </a:p>
        </p:txBody>
      </p:sp>
    </p:spTree>
    <p:extLst>
      <p:ext uri="{BB962C8B-B14F-4D97-AF65-F5344CB8AC3E}">
        <p14:creationId xmlns:p14="http://schemas.microsoft.com/office/powerpoint/2010/main" val="730805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97AEE2-58CC-4C9E-B463-2E1E735615A1}"/>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7622BCD5-79DA-441C-A3F4-A3FA14DADE7E}"/>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E8A01D14-E0CC-47F7-9A9C-40DCCF96875A}"/>
              </a:ext>
            </a:extLst>
          </p:cNvPr>
          <p:cNvSpPr>
            <a:spLocks noGrp="1"/>
          </p:cNvSpPr>
          <p:nvPr>
            <p:ph type="dt" sz="half" idx="10"/>
          </p:nvPr>
        </p:nvSpPr>
        <p:spPr/>
        <p:txBody>
          <a:bodyPr/>
          <a:lstStyle/>
          <a:p>
            <a:fld id="{23F3D2E5-2CB9-4BEC-95AF-275E402BE358}" type="datetimeFigureOut">
              <a:rPr lang="nl-NL" smtClean="0"/>
              <a:t>14-10-2022</a:t>
            </a:fld>
            <a:endParaRPr lang="nl-NL"/>
          </a:p>
        </p:txBody>
      </p:sp>
      <p:sp>
        <p:nvSpPr>
          <p:cNvPr id="5" name="Tijdelijke aanduiding voor voettekst 4">
            <a:extLst>
              <a:ext uri="{FF2B5EF4-FFF2-40B4-BE49-F238E27FC236}">
                <a16:creationId xmlns:a16="http://schemas.microsoft.com/office/drawing/2014/main" id="{C6BAB70A-FCF9-47EF-A4F7-7800644A80DE}"/>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9CB0AED9-8EF9-46F8-B37D-DB3D86326094}"/>
              </a:ext>
            </a:extLst>
          </p:cNvPr>
          <p:cNvSpPr>
            <a:spLocks noGrp="1"/>
          </p:cNvSpPr>
          <p:nvPr>
            <p:ph type="sldNum" sz="quarter" idx="12"/>
          </p:nvPr>
        </p:nvSpPr>
        <p:spPr/>
        <p:txBody>
          <a:bodyPr/>
          <a:lstStyle/>
          <a:p>
            <a:fld id="{9CF9217C-7BB9-40F1-9AFA-5F3A64D8072D}" type="slidenum">
              <a:rPr lang="nl-NL" smtClean="0"/>
              <a:t>‹nr.›</a:t>
            </a:fld>
            <a:endParaRPr lang="nl-NL"/>
          </a:p>
        </p:txBody>
      </p:sp>
    </p:spTree>
    <p:extLst>
      <p:ext uri="{BB962C8B-B14F-4D97-AF65-F5344CB8AC3E}">
        <p14:creationId xmlns:p14="http://schemas.microsoft.com/office/powerpoint/2010/main" val="26888334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132CB0E5-E53A-4ECD-9B0C-72E4A308500E}"/>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C1CC1902-8650-444A-90D2-352093CFBEC2}"/>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AE2F5187-9078-44F9-8A65-AE3BCE9336A4}"/>
              </a:ext>
            </a:extLst>
          </p:cNvPr>
          <p:cNvSpPr>
            <a:spLocks noGrp="1"/>
          </p:cNvSpPr>
          <p:nvPr>
            <p:ph type="dt" sz="half" idx="10"/>
          </p:nvPr>
        </p:nvSpPr>
        <p:spPr/>
        <p:txBody>
          <a:bodyPr/>
          <a:lstStyle/>
          <a:p>
            <a:fld id="{23F3D2E5-2CB9-4BEC-95AF-275E402BE358}" type="datetimeFigureOut">
              <a:rPr lang="nl-NL" smtClean="0"/>
              <a:t>14-10-2022</a:t>
            </a:fld>
            <a:endParaRPr lang="nl-NL"/>
          </a:p>
        </p:txBody>
      </p:sp>
      <p:sp>
        <p:nvSpPr>
          <p:cNvPr id="5" name="Tijdelijke aanduiding voor voettekst 4">
            <a:extLst>
              <a:ext uri="{FF2B5EF4-FFF2-40B4-BE49-F238E27FC236}">
                <a16:creationId xmlns:a16="http://schemas.microsoft.com/office/drawing/2014/main" id="{0E6DF2F6-8D9F-4144-8C9E-A405C1DCDB84}"/>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3574B899-6EAA-404D-BF74-D2B11AB5F589}"/>
              </a:ext>
            </a:extLst>
          </p:cNvPr>
          <p:cNvSpPr>
            <a:spLocks noGrp="1"/>
          </p:cNvSpPr>
          <p:nvPr>
            <p:ph type="sldNum" sz="quarter" idx="12"/>
          </p:nvPr>
        </p:nvSpPr>
        <p:spPr/>
        <p:txBody>
          <a:bodyPr/>
          <a:lstStyle/>
          <a:p>
            <a:fld id="{9CF9217C-7BB9-40F1-9AFA-5F3A64D8072D}" type="slidenum">
              <a:rPr lang="nl-NL" smtClean="0"/>
              <a:t>‹nr.›</a:t>
            </a:fld>
            <a:endParaRPr lang="nl-NL"/>
          </a:p>
        </p:txBody>
      </p:sp>
    </p:spTree>
    <p:extLst>
      <p:ext uri="{BB962C8B-B14F-4D97-AF65-F5344CB8AC3E}">
        <p14:creationId xmlns:p14="http://schemas.microsoft.com/office/powerpoint/2010/main" val="33974664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Startdia">
    <p:spTree>
      <p:nvGrpSpPr>
        <p:cNvPr id="1" name=""/>
        <p:cNvGrpSpPr/>
        <p:nvPr/>
      </p:nvGrpSpPr>
      <p:grpSpPr>
        <a:xfrm>
          <a:off x="0" y="0"/>
          <a:ext cx="0" cy="0"/>
          <a:chOff x="0" y="0"/>
          <a:chExt cx="0" cy="0"/>
        </a:xfrm>
      </p:grpSpPr>
      <p:sp>
        <p:nvSpPr>
          <p:cNvPr id="2" name="Rechthoek 1"/>
          <p:cNvSpPr/>
          <p:nvPr/>
        </p:nvSpPr>
        <p:spPr>
          <a:xfrm>
            <a:off x="0" y="0"/>
            <a:ext cx="12192000" cy="155575"/>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3" name="Afbeelding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4863" y="279400"/>
            <a:ext cx="4900612"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el 3"/>
          <p:cNvSpPr>
            <a:spLocks noGrp="1"/>
          </p:cNvSpPr>
          <p:nvPr>
            <p:ph type="title" hasCustomPrompt="1"/>
          </p:nvPr>
        </p:nvSpPr>
        <p:spPr>
          <a:xfrm>
            <a:off x="1886822" y="3471748"/>
            <a:ext cx="9722792" cy="473774"/>
          </a:xfrm>
          <a:prstGeom prst="rect">
            <a:avLst/>
          </a:prstGeom>
        </p:spPr>
        <p:txBody>
          <a:bodyPr/>
          <a:lstStyle>
            <a:lvl1pPr>
              <a:lnSpc>
                <a:spcPct val="114000"/>
              </a:lnSpc>
              <a:defRPr sz="3200" b="1" baseline="0"/>
            </a:lvl1pPr>
          </a:lstStyle>
          <a:p>
            <a:r>
              <a:rPr lang="nl-NL"/>
              <a:t>De titel van de totale presentatie</a:t>
            </a:r>
          </a:p>
        </p:txBody>
      </p:sp>
      <p:sp>
        <p:nvSpPr>
          <p:cNvPr id="8" name="Tijdelijke aanduiding voor tekst 7"/>
          <p:cNvSpPr>
            <a:spLocks noGrp="1"/>
          </p:cNvSpPr>
          <p:nvPr>
            <p:ph type="body" sz="quarter" idx="10" hasCustomPrompt="1"/>
          </p:nvPr>
        </p:nvSpPr>
        <p:spPr>
          <a:xfrm>
            <a:off x="1886822" y="4074138"/>
            <a:ext cx="9722792" cy="1008000"/>
          </a:xfrm>
          <a:prstGeom prst="rect">
            <a:avLst/>
          </a:prstGeom>
        </p:spPr>
        <p:txBody>
          <a:bodyPr/>
          <a:lstStyle>
            <a:lvl1pPr marL="0" indent="0">
              <a:lnSpc>
                <a:spcPct val="114000"/>
              </a:lnSpc>
              <a:buFontTx/>
              <a:buNone/>
              <a:defRPr sz="2400">
                <a:solidFill>
                  <a:srgbClr val="00AFD3"/>
                </a:solidFill>
              </a:defRPr>
            </a:lvl1pPr>
          </a:lstStyle>
          <a:p>
            <a:pPr lvl="0"/>
            <a:r>
              <a:rPr lang="nl-NL"/>
              <a:t>spreker</a:t>
            </a:r>
          </a:p>
          <a:p>
            <a:pPr lvl="0"/>
            <a:r>
              <a:rPr lang="nl-NL"/>
              <a:t>dag maand jaar</a:t>
            </a:r>
          </a:p>
        </p:txBody>
      </p:sp>
    </p:spTree>
    <p:extLst>
      <p:ext uri="{BB962C8B-B14F-4D97-AF65-F5344CB8AC3E}">
        <p14:creationId xmlns:p14="http://schemas.microsoft.com/office/powerpoint/2010/main" val="31001648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856800" y="1738800"/>
            <a:ext cx="9144000" cy="583200"/>
          </a:xfrm>
        </p:spPr>
        <p:txBody>
          <a:bodyPr anchor="b">
            <a:normAutofit/>
          </a:bodyPr>
          <a:lstStyle>
            <a:lvl1pPr algn="l">
              <a:defRPr sz="3200" b="1">
                <a:solidFill>
                  <a:srgbClr val="713281"/>
                </a:solidFill>
                <a:latin typeface="Verdana" panose="020B0604030504040204" pitchFamily="34" charset="0"/>
                <a:ea typeface="Verdana" panose="020B0604030504040204" pitchFamily="34" charset="0"/>
                <a:cs typeface="Verdana" panose="020B0604030504040204" pitchFamily="34" charset="0"/>
              </a:defRPr>
            </a:lvl1pPr>
          </a:lstStyle>
          <a:p>
            <a:r>
              <a:rPr lang="nl-NL"/>
              <a:t>Klik om de stijl te bewerken</a:t>
            </a:r>
          </a:p>
        </p:txBody>
      </p:sp>
      <p:sp>
        <p:nvSpPr>
          <p:cNvPr id="3" name="Ondertitel 2"/>
          <p:cNvSpPr>
            <a:spLocks noGrp="1"/>
          </p:cNvSpPr>
          <p:nvPr>
            <p:ph type="subTitle" idx="1"/>
          </p:nvPr>
        </p:nvSpPr>
        <p:spPr>
          <a:xfrm>
            <a:off x="856862" y="2407720"/>
            <a:ext cx="9144000" cy="1655762"/>
          </a:xfrm>
        </p:spPr>
        <p:txBody>
          <a:bodyPr>
            <a:normAutofit/>
          </a:bodyPr>
          <a:lstStyle>
            <a:lvl1pPr marL="0" indent="0" algn="l">
              <a:buNone/>
              <a:defRPr sz="2400">
                <a:solidFill>
                  <a:srgbClr val="34B3D4"/>
                </a:solidFill>
                <a:latin typeface="Verdana" panose="020B0604030504040204" pitchFamily="34" charset="0"/>
                <a:ea typeface="Verdana" panose="020B0604030504040204" pitchFamily="34" charset="0"/>
                <a:cs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 om de ondertitelstijl van het model te bewerken</a:t>
            </a:r>
          </a:p>
        </p:txBody>
      </p:sp>
      <p:pic>
        <p:nvPicPr>
          <p:cNvPr id="7" name="Afbeelding 6">
            <a:extLst>
              <a:ext uri="{FF2B5EF4-FFF2-40B4-BE49-F238E27FC236}">
                <a16:creationId xmlns:a16="http://schemas.microsoft.com/office/drawing/2014/main" id="{0C6A7C1F-26DA-604F-9E92-165E4FD22CFB}"/>
              </a:ext>
            </a:extLst>
          </p:cNvPr>
          <p:cNvPicPr>
            <a:picLocks noChangeAspect="1"/>
          </p:cNvPicPr>
          <p:nvPr userDrawn="1"/>
        </p:nvPicPr>
        <p:blipFill>
          <a:blip r:embed="rId2"/>
          <a:stretch>
            <a:fillRect/>
          </a:stretch>
        </p:blipFill>
        <p:spPr>
          <a:xfrm>
            <a:off x="-1087537" y="2959215"/>
            <a:ext cx="5771049" cy="4523254"/>
          </a:xfrm>
          <a:prstGeom prst="rect">
            <a:avLst/>
          </a:prstGeom>
        </p:spPr>
      </p:pic>
      <p:sp>
        <p:nvSpPr>
          <p:cNvPr id="9" name="Rechthoek 8">
            <a:extLst>
              <a:ext uri="{FF2B5EF4-FFF2-40B4-BE49-F238E27FC236}">
                <a16:creationId xmlns:a16="http://schemas.microsoft.com/office/drawing/2014/main" id="{9B44AA76-2E64-BA45-9723-ECC54CECACF5}"/>
              </a:ext>
            </a:extLst>
          </p:cNvPr>
          <p:cNvSpPr/>
          <p:nvPr userDrawn="1"/>
        </p:nvSpPr>
        <p:spPr>
          <a:xfrm flipH="1">
            <a:off x="10675556" y="1739152"/>
            <a:ext cx="14400" cy="5118848"/>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i="1"/>
              <a:t> </a:t>
            </a:r>
          </a:p>
        </p:txBody>
      </p:sp>
    </p:spTree>
    <p:extLst>
      <p:ext uri="{BB962C8B-B14F-4D97-AF65-F5344CB8AC3E}">
        <p14:creationId xmlns:p14="http://schemas.microsoft.com/office/powerpoint/2010/main" val="16520713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el en object groot">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5"/>
            <a:ext cx="10515600" cy="577267"/>
          </a:xfrm>
        </p:spPr>
        <p:txBody>
          <a:bodyPr>
            <a:normAutofit/>
          </a:bodyPr>
          <a:lstStyle>
            <a:lvl1pPr>
              <a:defRPr sz="2400" b="1">
                <a:solidFill>
                  <a:srgbClr val="713281"/>
                </a:solidFill>
                <a:latin typeface="Verdana" panose="020B0604030504040204" pitchFamily="34" charset="0"/>
                <a:ea typeface="Verdana" panose="020B0604030504040204" pitchFamily="34" charset="0"/>
                <a:cs typeface="Verdana" panose="020B0604030504040204" pitchFamily="34" charset="0"/>
              </a:defRPr>
            </a:lvl1pPr>
          </a:lstStyle>
          <a:p>
            <a:r>
              <a:rPr lang="nl-NL"/>
              <a:t>Klik om de stijl te bewerken</a:t>
            </a:r>
          </a:p>
        </p:txBody>
      </p:sp>
      <p:sp>
        <p:nvSpPr>
          <p:cNvPr id="3" name="Tijdelijke aanduiding voor inhoud 2"/>
          <p:cNvSpPr>
            <a:spLocks noGrp="1"/>
          </p:cNvSpPr>
          <p:nvPr>
            <p:ph idx="1"/>
          </p:nvPr>
        </p:nvSpPr>
        <p:spPr>
          <a:xfrm>
            <a:off x="838200" y="1129004"/>
            <a:ext cx="10515600" cy="5047959"/>
          </a:xfrm>
        </p:spPr>
        <p:txBody>
          <a:bodyPr/>
          <a:lstStyle>
            <a:lvl1pPr marL="0" indent="0">
              <a:lnSpc>
                <a:spcPct val="100000"/>
              </a:lnSpc>
              <a:buFontTx/>
              <a:buNone/>
              <a:defRPr sz="1800">
                <a:latin typeface="Verdana" panose="020B0604030504040204" pitchFamily="34" charset="0"/>
                <a:ea typeface="Verdana" panose="020B0604030504040204" pitchFamily="34" charset="0"/>
                <a:cs typeface="Verdana" panose="020B0604030504040204" pitchFamily="34" charset="0"/>
              </a:defRPr>
            </a:lvl1pPr>
            <a:lvl2pPr marL="230400">
              <a:lnSpc>
                <a:spcPct val="100000"/>
              </a:lnSpc>
              <a:defRPr sz="1800">
                <a:latin typeface="Verdana" panose="020B0604030504040204" pitchFamily="34" charset="0"/>
                <a:ea typeface="Verdana" panose="020B0604030504040204" pitchFamily="34" charset="0"/>
                <a:cs typeface="Verdana" panose="020B0604030504040204" pitchFamily="34" charset="0"/>
              </a:defRPr>
            </a:lvl2pPr>
          </a:lstStyle>
          <a:p>
            <a:pPr lvl="0"/>
            <a:r>
              <a:rPr lang="nl-NL"/>
              <a:t>Klik om de modelstijlen te bewerken</a:t>
            </a:r>
          </a:p>
          <a:p>
            <a:pPr lvl="1"/>
            <a:r>
              <a:rPr lang="nl-NL"/>
              <a:t>Tweede niveau</a:t>
            </a:r>
          </a:p>
        </p:txBody>
      </p:sp>
      <p:sp>
        <p:nvSpPr>
          <p:cNvPr id="7" name="Tijdelijke aanduiding voor voettekst 6"/>
          <p:cNvSpPr>
            <a:spLocks noGrp="1"/>
          </p:cNvSpPr>
          <p:nvPr>
            <p:ph type="ftr" sz="quarter" idx="10"/>
          </p:nvPr>
        </p:nvSpPr>
        <p:spPr/>
        <p:txBody>
          <a:bodyPr/>
          <a:lstStyle>
            <a:lvl1pPr algn="l">
              <a:defRPr>
                <a:solidFill>
                  <a:schemeClr val="tx1"/>
                </a:solidFill>
                <a:latin typeface="Verdana" panose="020B0604030504040204" pitchFamily="34" charset="0"/>
                <a:ea typeface="Verdana" panose="020B0604030504040204" pitchFamily="34" charset="0"/>
                <a:cs typeface="Verdana" panose="020B0604030504040204" pitchFamily="34" charset="0"/>
              </a:defRPr>
            </a:lvl1pPr>
          </a:lstStyle>
          <a:p>
            <a:endParaRPr lang="nl-NL"/>
          </a:p>
        </p:txBody>
      </p:sp>
    </p:spTree>
    <p:extLst>
      <p:ext uri="{BB962C8B-B14F-4D97-AF65-F5344CB8AC3E}">
        <p14:creationId xmlns:p14="http://schemas.microsoft.com/office/powerpoint/2010/main" val="11695445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1_Titel en object klein">
    <p:spTree>
      <p:nvGrpSpPr>
        <p:cNvPr id="1" name=""/>
        <p:cNvGrpSpPr/>
        <p:nvPr/>
      </p:nvGrpSpPr>
      <p:grpSpPr>
        <a:xfrm>
          <a:off x="0" y="0"/>
          <a:ext cx="0" cy="0"/>
          <a:chOff x="0" y="0"/>
          <a:chExt cx="0" cy="0"/>
        </a:xfrm>
      </p:grpSpPr>
      <p:sp>
        <p:nvSpPr>
          <p:cNvPr id="2" name="Titel 1"/>
          <p:cNvSpPr>
            <a:spLocks noGrp="1"/>
          </p:cNvSpPr>
          <p:nvPr>
            <p:ph type="title"/>
          </p:nvPr>
        </p:nvSpPr>
        <p:spPr>
          <a:xfrm>
            <a:off x="838200" y="365125"/>
            <a:ext cx="10515600" cy="577267"/>
          </a:xfrm>
        </p:spPr>
        <p:txBody>
          <a:bodyPr>
            <a:normAutofit/>
          </a:bodyPr>
          <a:lstStyle>
            <a:lvl1pPr>
              <a:defRPr sz="2400" b="1">
                <a:solidFill>
                  <a:srgbClr val="713281"/>
                </a:solidFill>
                <a:latin typeface="Verdana" panose="020B0604030504040204" pitchFamily="34" charset="0"/>
                <a:ea typeface="Verdana" panose="020B0604030504040204" pitchFamily="34" charset="0"/>
                <a:cs typeface="Verdana" panose="020B0604030504040204" pitchFamily="34" charset="0"/>
              </a:defRPr>
            </a:lvl1pPr>
          </a:lstStyle>
          <a:p>
            <a:r>
              <a:rPr lang="nl-NL"/>
              <a:t>Klik om de stijl te bewerken</a:t>
            </a:r>
          </a:p>
        </p:txBody>
      </p:sp>
      <p:sp>
        <p:nvSpPr>
          <p:cNvPr id="3" name="Tijdelijke aanduiding voor inhoud 2"/>
          <p:cNvSpPr>
            <a:spLocks noGrp="1"/>
          </p:cNvSpPr>
          <p:nvPr>
            <p:ph idx="1"/>
          </p:nvPr>
        </p:nvSpPr>
        <p:spPr>
          <a:xfrm>
            <a:off x="838200" y="1129005"/>
            <a:ext cx="10515600" cy="2771192"/>
          </a:xfrm>
        </p:spPr>
        <p:txBody>
          <a:bodyPr/>
          <a:lstStyle>
            <a:lvl1pPr marL="0" indent="0">
              <a:lnSpc>
                <a:spcPct val="100000"/>
              </a:lnSpc>
              <a:buNone/>
              <a:defRPr sz="1800">
                <a:latin typeface="Verdana" panose="020B0604030504040204" pitchFamily="34" charset="0"/>
                <a:ea typeface="Verdana" panose="020B0604030504040204" pitchFamily="34" charset="0"/>
                <a:cs typeface="Verdana" panose="020B0604030504040204" pitchFamily="34" charset="0"/>
              </a:defRPr>
            </a:lvl1pPr>
            <a:lvl2pPr marL="230400">
              <a:defRPr sz="1800">
                <a:latin typeface="Verdana" panose="020B0604030504040204" pitchFamily="34" charset="0"/>
                <a:ea typeface="Verdana" panose="020B0604030504040204" pitchFamily="34" charset="0"/>
                <a:cs typeface="Verdana" panose="020B0604030504040204" pitchFamily="34" charset="0"/>
              </a:defRPr>
            </a:lvl2pPr>
          </a:lstStyle>
          <a:p>
            <a:pPr lvl="0"/>
            <a:r>
              <a:rPr lang="nl-NL"/>
              <a:t>Klik om de modelstijlen te bewerken</a:t>
            </a:r>
          </a:p>
          <a:p>
            <a:pPr lvl="1"/>
            <a:r>
              <a:rPr lang="nl-NL"/>
              <a:t>Tweede niveau</a:t>
            </a:r>
          </a:p>
        </p:txBody>
      </p:sp>
      <p:pic>
        <p:nvPicPr>
          <p:cNvPr id="4" name="Afbeelding 3">
            <a:extLst>
              <a:ext uri="{FF2B5EF4-FFF2-40B4-BE49-F238E27FC236}">
                <a16:creationId xmlns:a16="http://schemas.microsoft.com/office/drawing/2014/main" id="{0C6A7C1F-26DA-604F-9E92-165E4FD22CFB}"/>
              </a:ext>
            </a:extLst>
          </p:cNvPr>
          <p:cNvPicPr>
            <a:picLocks noChangeAspect="1"/>
          </p:cNvPicPr>
          <p:nvPr userDrawn="1"/>
        </p:nvPicPr>
        <p:blipFill>
          <a:blip r:embed="rId2"/>
          <a:stretch>
            <a:fillRect/>
          </a:stretch>
        </p:blipFill>
        <p:spPr>
          <a:xfrm>
            <a:off x="-1087537" y="2959215"/>
            <a:ext cx="5771049" cy="4523254"/>
          </a:xfrm>
          <a:prstGeom prst="rect">
            <a:avLst/>
          </a:prstGeom>
        </p:spPr>
      </p:pic>
    </p:spTree>
    <p:extLst>
      <p:ext uri="{BB962C8B-B14F-4D97-AF65-F5344CB8AC3E}">
        <p14:creationId xmlns:p14="http://schemas.microsoft.com/office/powerpoint/2010/main" val="11153233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Tekst-dia">
    <p:spTree>
      <p:nvGrpSpPr>
        <p:cNvPr id="1" name=""/>
        <p:cNvGrpSpPr/>
        <p:nvPr/>
      </p:nvGrpSpPr>
      <p:grpSpPr>
        <a:xfrm>
          <a:off x="0" y="0"/>
          <a:ext cx="0" cy="0"/>
          <a:chOff x="0" y="0"/>
          <a:chExt cx="0" cy="0"/>
        </a:xfrm>
      </p:grpSpPr>
      <p:pic>
        <p:nvPicPr>
          <p:cNvPr id="2" name="Afbeelding 1" descr="logo-IVM.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18788" y="295275"/>
            <a:ext cx="1298575"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hthoek 2"/>
          <p:cNvSpPr/>
          <p:nvPr/>
        </p:nvSpPr>
        <p:spPr>
          <a:xfrm>
            <a:off x="0" y="0"/>
            <a:ext cx="12192000" cy="155575"/>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 name="Titel 3"/>
          <p:cNvSpPr>
            <a:spLocks noGrp="1"/>
          </p:cNvSpPr>
          <p:nvPr>
            <p:ph type="title" hasCustomPrompt="1"/>
          </p:nvPr>
        </p:nvSpPr>
        <p:spPr>
          <a:xfrm>
            <a:off x="838200" y="655491"/>
            <a:ext cx="9780588" cy="581172"/>
          </a:xfrm>
          <a:prstGeom prst="rect">
            <a:avLst/>
          </a:prstGeom>
        </p:spPr>
        <p:txBody>
          <a:bodyPr/>
          <a:lstStyle>
            <a:lvl1pPr>
              <a:lnSpc>
                <a:spcPct val="114000"/>
              </a:lnSpc>
              <a:defRPr sz="2800" b="1"/>
            </a:lvl1pPr>
          </a:lstStyle>
          <a:p>
            <a:r>
              <a:rPr lang="nl-NL"/>
              <a:t>Titel</a:t>
            </a:r>
          </a:p>
        </p:txBody>
      </p:sp>
      <p:sp>
        <p:nvSpPr>
          <p:cNvPr id="7" name="Tijdelijke aanduiding voor inhoud 6"/>
          <p:cNvSpPr>
            <a:spLocks noGrp="1"/>
          </p:cNvSpPr>
          <p:nvPr>
            <p:ph sz="quarter" idx="10" hasCustomPrompt="1"/>
          </p:nvPr>
        </p:nvSpPr>
        <p:spPr>
          <a:xfrm>
            <a:off x="838200" y="1376363"/>
            <a:ext cx="10515600" cy="4798125"/>
          </a:xfrm>
          <a:prstGeom prst="rect">
            <a:avLst/>
          </a:prstGeom>
        </p:spPr>
        <p:txBody>
          <a:bodyPr/>
          <a:lstStyle>
            <a:lvl1pPr marL="0" indent="0" algn="l">
              <a:lnSpc>
                <a:spcPct val="113000"/>
              </a:lnSpc>
              <a:buClr>
                <a:schemeClr val="tx2"/>
              </a:buClr>
              <a:buFontTx/>
              <a:buNone/>
              <a:defRPr sz="2000" baseline="0">
                <a:solidFill>
                  <a:srgbClr val="000000"/>
                </a:solidFill>
              </a:defRPr>
            </a:lvl1pPr>
            <a:lvl2pPr marL="457200" indent="0" algn="l">
              <a:buNone/>
              <a:defRPr/>
            </a:lvl2pPr>
            <a:lvl3pPr marL="914400" indent="0" algn="l">
              <a:buNone/>
              <a:defRPr/>
            </a:lvl3pPr>
            <a:lvl4pPr marL="1371600" indent="0" algn="l">
              <a:buNone/>
              <a:defRPr/>
            </a:lvl4pPr>
            <a:lvl5pPr marL="1828800" indent="0" algn="l">
              <a:buNone/>
              <a:defRPr/>
            </a:lvl5pPr>
          </a:lstStyle>
          <a:p>
            <a:pPr lvl="0"/>
            <a:r>
              <a:rPr lang="nl-NL"/>
              <a:t>Tekst</a:t>
            </a:r>
          </a:p>
        </p:txBody>
      </p:sp>
    </p:spTree>
    <p:extLst>
      <p:ext uri="{BB962C8B-B14F-4D97-AF65-F5344CB8AC3E}">
        <p14:creationId xmlns:p14="http://schemas.microsoft.com/office/powerpoint/2010/main" val="6439754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Opsommings-dia">
    <p:spTree>
      <p:nvGrpSpPr>
        <p:cNvPr id="1" name=""/>
        <p:cNvGrpSpPr/>
        <p:nvPr/>
      </p:nvGrpSpPr>
      <p:grpSpPr>
        <a:xfrm>
          <a:off x="0" y="0"/>
          <a:ext cx="0" cy="0"/>
          <a:chOff x="0" y="0"/>
          <a:chExt cx="0" cy="0"/>
        </a:xfrm>
      </p:grpSpPr>
      <p:pic>
        <p:nvPicPr>
          <p:cNvPr id="2" name="Afbeelding 1" descr="logo-IVM.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18788" y="295275"/>
            <a:ext cx="1298575"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hthoek 2"/>
          <p:cNvSpPr/>
          <p:nvPr/>
        </p:nvSpPr>
        <p:spPr>
          <a:xfrm>
            <a:off x="0" y="0"/>
            <a:ext cx="12192000" cy="155575"/>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nl-NL" dirty="0"/>
          </a:p>
        </p:txBody>
      </p:sp>
      <p:sp>
        <p:nvSpPr>
          <p:cNvPr id="4" name="Titel 3"/>
          <p:cNvSpPr>
            <a:spLocks noGrp="1"/>
          </p:cNvSpPr>
          <p:nvPr>
            <p:ph type="title" hasCustomPrompt="1"/>
          </p:nvPr>
        </p:nvSpPr>
        <p:spPr>
          <a:xfrm>
            <a:off x="838200" y="655491"/>
            <a:ext cx="9780588" cy="581171"/>
          </a:xfrm>
          <a:prstGeom prst="rect">
            <a:avLst/>
          </a:prstGeom>
        </p:spPr>
        <p:txBody>
          <a:bodyPr/>
          <a:lstStyle>
            <a:lvl1pPr>
              <a:lnSpc>
                <a:spcPct val="113000"/>
              </a:lnSpc>
              <a:defRPr sz="2800" b="1"/>
            </a:lvl1pPr>
          </a:lstStyle>
          <a:p>
            <a:r>
              <a:rPr lang="nl-NL" dirty="0"/>
              <a:t>Titel</a:t>
            </a:r>
          </a:p>
        </p:txBody>
      </p:sp>
      <p:sp>
        <p:nvSpPr>
          <p:cNvPr id="6" name="Tijdelijke aanduiding voor tekst 5"/>
          <p:cNvSpPr>
            <a:spLocks noGrp="1"/>
          </p:cNvSpPr>
          <p:nvPr>
            <p:ph type="body" sz="quarter" idx="10" hasCustomPrompt="1"/>
          </p:nvPr>
        </p:nvSpPr>
        <p:spPr>
          <a:xfrm>
            <a:off x="838200" y="1376363"/>
            <a:ext cx="10515600" cy="4775011"/>
          </a:xfrm>
          <a:prstGeom prst="rect">
            <a:avLst/>
          </a:prstGeom>
        </p:spPr>
        <p:txBody>
          <a:bodyPr/>
          <a:lstStyle>
            <a:lvl1pPr>
              <a:lnSpc>
                <a:spcPct val="113000"/>
              </a:lnSpc>
              <a:buClr>
                <a:srgbClr val="00AFD3"/>
              </a:buClr>
              <a:defRPr sz="2000">
                <a:solidFill>
                  <a:srgbClr val="000000"/>
                </a:solidFill>
              </a:defRPr>
            </a:lvl1pPr>
            <a:lvl2pPr>
              <a:lnSpc>
                <a:spcPct val="113000"/>
              </a:lnSpc>
              <a:buClr>
                <a:srgbClr val="00AFD3"/>
              </a:buClr>
              <a:defRPr sz="2000">
                <a:solidFill>
                  <a:srgbClr val="000000"/>
                </a:solidFill>
              </a:defRPr>
            </a:lvl2pPr>
            <a:lvl3pPr>
              <a:lnSpc>
                <a:spcPct val="113000"/>
              </a:lnSpc>
              <a:buClr>
                <a:srgbClr val="00AFD3"/>
              </a:buClr>
              <a:defRPr sz="2000">
                <a:solidFill>
                  <a:srgbClr val="000000"/>
                </a:solidFill>
              </a:defRPr>
            </a:lvl3pPr>
            <a:lvl4pPr>
              <a:lnSpc>
                <a:spcPct val="113000"/>
              </a:lnSpc>
              <a:buClr>
                <a:srgbClr val="00AFD3"/>
              </a:buClr>
              <a:defRPr sz="2000">
                <a:solidFill>
                  <a:srgbClr val="000000"/>
                </a:solidFill>
              </a:defRPr>
            </a:lvl4pPr>
            <a:lvl5pPr>
              <a:lnSpc>
                <a:spcPct val="113000"/>
              </a:lnSpc>
              <a:buClr>
                <a:srgbClr val="00AFD3"/>
              </a:buClr>
              <a:defRPr sz="2000">
                <a:solidFill>
                  <a:srgbClr val="000000"/>
                </a:solidFill>
              </a:defRPr>
            </a:lvl5pPr>
          </a:lstStyle>
          <a:p>
            <a:pPr lvl="0"/>
            <a:r>
              <a:rPr lang="nl-NL" dirty="0"/>
              <a:t>Opsomming eerste niveau</a:t>
            </a:r>
          </a:p>
          <a:p>
            <a:pPr lvl="1"/>
            <a:r>
              <a:rPr lang="nl-NL" dirty="0"/>
              <a:t>Tweede niveau</a:t>
            </a:r>
          </a:p>
          <a:p>
            <a:pPr lvl="2"/>
            <a:r>
              <a:rPr lang="nl-NL" dirty="0"/>
              <a:t>Derde niveau</a:t>
            </a:r>
          </a:p>
          <a:p>
            <a:pPr lvl="3"/>
            <a:r>
              <a:rPr lang="nl-NL" dirty="0"/>
              <a:t>Vierde niveau</a:t>
            </a:r>
          </a:p>
          <a:p>
            <a:pPr lvl="4"/>
            <a:r>
              <a:rPr lang="nl-NL" dirty="0"/>
              <a:t>Vijfde niveau</a:t>
            </a:r>
          </a:p>
        </p:txBody>
      </p:sp>
    </p:spTree>
    <p:extLst>
      <p:ext uri="{BB962C8B-B14F-4D97-AF65-F5344CB8AC3E}">
        <p14:creationId xmlns:p14="http://schemas.microsoft.com/office/powerpoint/2010/main" val="2033614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7" Type="http://schemas.openxmlformats.org/officeDocument/2006/relationships/image" Target="../media/image2.emf"/><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490DF494-5EA2-4C2B-B27D-8D4C39828C1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1E999D98-1D78-44F9-B298-9A94F732E0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1D4C8DDA-E38B-40FF-BFA3-0A62AA1C3AD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F3D2E5-2CB9-4BEC-95AF-275E402BE358}" type="datetimeFigureOut">
              <a:rPr lang="nl-NL" smtClean="0"/>
              <a:t>14-10-2022</a:t>
            </a:fld>
            <a:endParaRPr lang="nl-NL"/>
          </a:p>
        </p:txBody>
      </p:sp>
      <p:sp>
        <p:nvSpPr>
          <p:cNvPr id="5" name="Tijdelijke aanduiding voor voettekst 4">
            <a:extLst>
              <a:ext uri="{FF2B5EF4-FFF2-40B4-BE49-F238E27FC236}">
                <a16:creationId xmlns:a16="http://schemas.microsoft.com/office/drawing/2014/main" id="{41461F31-FEA9-4304-9940-134BFBB109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3CEEF1E7-C934-4838-A459-817A17ED8D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F9217C-7BB9-40F1-9AFA-5F3A64D8072D}" type="slidenum">
              <a:rPr lang="nl-NL" smtClean="0"/>
              <a:t>‹nr.›</a:t>
            </a:fld>
            <a:endParaRPr lang="nl-NL"/>
          </a:p>
        </p:txBody>
      </p:sp>
    </p:spTree>
    <p:extLst>
      <p:ext uri="{BB962C8B-B14F-4D97-AF65-F5344CB8AC3E}">
        <p14:creationId xmlns:p14="http://schemas.microsoft.com/office/powerpoint/2010/main" val="7544924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voettekst 4"/>
          <p:cNvSpPr>
            <a:spLocks noGrp="1"/>
          </p:cNvSpPr>
          <p:nvPr>
            <p:ph type="ftr" sz="quarter" idx="3"/>
          </p:nvPr>
        </p:nvSpPr>
        <p:spPr>
          <a:xfrm>
            <a:off x="838200" y="6356350"/>
            <a:ext cx="1051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7" name="Rechthoek 6">
            <a:extLst>
              <a:ext uri="{FF2B5EF4-FFF2-40B4-BE49-F238E27FC236}">
                <a16:creationId xmlns:a16="http://schemas.microsoft.com/office/drawing/2014/main" id="{4EE53CAE-2B6C-C849-8A73-07175A9EBDFF}"/>
              </a:ext>
            </a:extLst>
          </p:cNvPr>
          <p:cNvSpPr/>
          <p:nvPr userDrawn="1"/>
        </p:nvSpPr>
        <p:spPr>
          <a:xfrm>
            <a:off x="0" y="0"/>
            <a:ext cx="12192000" cy="155428"/>
          </a:xfrm>
          <a:prstGeom prst="rect">
            <a:avLst/>
          </a:prstGeom>
          <a:solidFill>
            <a:srgbClr val="2B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8" name="Afbeelding 7">
            <a:extLst>
              <a:ext uri="{FF2B5EF4-FFF2-40B4-BE49-F238E27FC236}">
                <a16:creationId xmlns:a16="http://schemas.microsoft.com/office/drawing/2014/main" id="{DAB720EE-371E-7B46-8042-24960AF51EDA}"/>
              </a:ext>
            </a:extLst>
          </p:cNvPr>
          <p:cNvPicPr>
            <a:picLocks noChangeAspect="1"/>
          </p:cNvPicPr>
          <p:nvPr userDrawn="1"/>
        </p:nvPicPr>
        <p:blipFill>
          <a:blip r:embed="rId7"/>
          <a:stretch>
            <a:fillRect/>
          </a:stretch>
        </p:blipFill>
        <p:spPr>
          <a:xfrm>
            <a:off x="10596283" y="279420"/>
            <a:ext cx="1320336" cy="957709"/>
          </a:xfrm>
          <a:prstGeom prst="rect">
            <a:avLst/>
          </a:prstGeom>
        </p:spPr>
      </p:pic>
    </p:spTree>
    <p:extLst>
      <p:ext uri="{BB962C8B-B14F-4D97-AF65-F5344CB8AC3E}">
        <p14:creationId xmlns:p14="http://schemas.microsoft.com/office/powerpoint/2010/main" val="969699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6" r:id="rId4"/>
    <p:sldLayoutId id="214748366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4.xml"/><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16.svg"/></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16.sv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hyperlink" Target="https://www.medicijngebruik.nl/nieuwe-geneesmiddelen/themajournaal/4442/themajournaal-opioiden-mei-2021-" TargetMode="External"/><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hyperlink" Target="http://www.opiaten.nl/" TargetMode="External"/><Relationship Id="rId2" Type="http://schemas.openxmlformats.org/officeDocument/2006/relationships/notesSlide" Target="../notesSlides/notesSlide56.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nl-NL" dirty="0">
                <a:solidFill>
                  <a:srgbClr val="7030A0"/>
                </a:solidFill>
                <a:latin typeface="Verdana" panose="020B0604030504040204" pitchFamily="34" charset="0"/>
                <a:ea typeface="Verdana" panose="020B0604030504040204" pitchFamily="34" charset="0"/>
              </a:rPr>
              <a:t>Verstandig voorschrijven van opioïden in de kliniek</a:t>
            </a:r>
          </a:p>
        </p:txBody>
      </p:sp>
      <p:sp>
        <p:nvSpPr>
          <p:cNvPr id="3" name="Tijdelijke aanduiding voor tekst 2"/>
          <p:cNvSpPr>
            <a:spLocks noGrp="1"/>
          </p:cNvSpPr>
          <p:nvPr>
            <p:ph type="body" sz="quarter" idx="10"/>
          </p:nvPr>
        </p:nvSpPr>
        <p:spPr>
          <a:xfrm>
            <a:off x="1886822" y="4539359"/>
            <a:ext cx="9722792" cy="1008000"/>
          </a:xfrm>
        </p:spPr>
        <p:txBody>
          <a:bodyPr>
            <a:normAutofit lnSpcReduction="10000"/>
          </a:bodyPr>
          <a:lstStyle/>
          <a:p>
            <a:r>
              <a:rPr lang="nl-NL"/>
              <a:t>spreker</a:t>
            </a:r>
          </a:p>
          <a:p>
            <a:r>
              <a:rPr lang="nl-NL"/>
              <a:t>dag maand jaar</a:t>
            </a:r>
          </a:p>
        </p:txBody>
      </p:sp>
    </p:spTree>
    <p:extLst>
      <p:ext uri="{BB962C8B-B14F-4D97-AF65-F5344CB8AC3E}">
        <p14:creationId xmlns:p14="http://schemas.microsoft.com/office/powerpoint/2010/main" val="21729656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dirty="0"/>
          </a:p>
          <a:p>
            <a:pPr marL="342900" indent="-342900">
              <a:buFont typeface="+mj-lt"/>
              <a:buAutoNum type="arabicPeriod"/>
            </a:pPr>
            <a:r>
              <a:rPr lang="nl-NL" dirty="0"/>
              <a:t>Waarom aandacht voor voorschrijven van opioïden?</a:t>
            </a:r>
          </a:p>
          <a:p>
            <a:pPr marL="342900" indent="-342900">
              <a:buFont typeface="+mj-lt"/>
              <a:buAutoNum type="arabicPeriod"/>
            </a:pPr>
            <a:r>
              <a:rPr lang="nl-NL" dirty="0"/>
              <a:t>Kerncijfers</a:t>
            </a:r>
          </a:p>
          <a:p>
            <a:pPr marL="342900" indent="-342900">
              <a:buFont typeface="+mj-lt"/>
              <a:buAutoNum type="arabicPeriod"/>
            </a:pPr>
            <a:r>
              <a:rPr lang="nl-NL" dirty="0"/>
              <a:t>Opioïden </a:t>
            </a:r>
            <a:r>
              <a:rPr lang="nl-NL" dirty="0" err="1"/>
              <a:t>stewardship</a:t>
            </a:r>
            <a:endParaRPr lang="nl-NL" dirty="0"/>
          </a:p>
          <a:p>
            <a:pPr marL="573300" lvl="1" indent="-342900" algn="just">
              <a:buFont typeface="+mj-lt"/>
              <a:buAutoNum type="arabicPeriod"/>
            </a:pPr>
            <a:r>
              <a:rPr lang="nl-NL" dirty="0"/>
              <a:t>Restrictief voorschrijfbeleid opioïden</a:t>
            </a:r>
          </a:p>
          <a:p>
            <a:pPr marL="573300" lvl="1" indent="-342900" algn="just">
              <a:buFont typeface="+mj-lt"/>
              <a:buAutoNum type="arabicPeriod"/>
            </a:pPr>
            <a:r>
              <a:rPr lang="nl-NL" dirty="0"/>
              <a:t>Educatie voorschrijvers van opioïden</a:t>
            </a:r>
          </a:p>
          <a:p>
            <a:pPr marL="573300" lvl="1" indent="-342900" algn="just">
              <a:buFont typeface="+mj-lt"/>
              <a:buAutoNum type="arabicPeriod"/>
            </a:pPr>
            <a:r>
              <a:rPr lang="nl-NL" dirty="0"/>
              <a:t>Patiëntenvoorlichting </a:t>
            </a:r>
          </a:p>
          <a:p>
            <a:pPr marL="573300" lvl="1" indent="-342900" algn="just">
              <a:buFont typeface="+mj-lt"/>
              <a:buAutoNum type="arabicPeriod"/>
            </a:pPr>
            <a:r>
              <a:rPr lang="nl-NL" dirty="0"/>
              <a:t>Verstandige keuzes opioïden</a:t>
            </a:r>
          </a:p>
          <a:p>
            <a:pPr marL="573300" lvl="1" indent="-342900" algn="just">
              <a:buFont typeface="+mj-lt"/>
              <a:buAutoNum type="arabicPeriod"/>
            </a:pPr>
            <a:r>
              <a:rPr lang="nl-NL" dirty="0"/>
              <a:t>Afbouwbeleid opioïden</a:t>
            </a:r>
          </a:p>
          <a:p>
            <a:pPr marL="342900" indent="-342900">
              <a:buFont typeface="+mj-lt"/>
              <a:buAutoNum type="arabicPeriod"/>
            </a:pPr>
            <a:r>
              <a:rPr lang="nl-NL" dirty="0"/>
              <a:t>Best </a:t>
            </a:r>
            <a:r>
              <a:rPr lang="nl-NL" dirty="0" err="1"/>
              <a:t>practices</a:t>
            </a:r>
            <a:endParaRPr lang="nl-NL" dirty="0"/>
          </a:p>
          <a:p>
            <a:pPr marL="342900" indent="-342900">
              <a:buFont typeface="+mj-lt"/>
              <a:buAutoNum type="arabicPeriod"/>
            </a:pPr>
            <a:r>
              <a:rPr lang="nl-NL" dirty="0"/>
              <a:t>Afsluiting</a:t>
            </a:r>
          </a:p>
          <a:p>
            <a:pPr marL="342900" indent="-342900">
              <a:buFont typeface="+mj-lt"/>
              <a:buAutoNum type="arabicPeriod"/>
            </a:pPr>
            <a:endParaRPr lang="nl-NL" dirty="0"/>
          </a:p>
          <a:p>
            <a:pPr marL="342900" indent="-342900">
              <a:buFont typeface="+mj-lt"/>
              <a:buAutoNum type="arabicPeriod"/>
            </a:pPr>
            <a:endParaRPr lang="nl-NL" dirty="0"/>
          </a:p>
          <a:p>
            <a:endParaRPr lang="nl-NL" dirty="0"/>
          </a:p>
        </p:txBody>
      </p:sp>
    </p:spTree>
    <p:extLst>
      <p:ext uri="{BB962C8B-B14F-4D97-AF65-F5344CB8AC3E}">
        <p14:creationId xmlns:p14="http://schemas.microsoft.com/office/powerpoint/2010/main" val="2592371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dirty="0"/>
          </a:p>
          <a:p>
            <a:pPr marL="342900" indent="-342900">
              <a:buFont typeface="+mj-lt"/>
              <a:buAutoNum type="arabicPeriod"/>
            </a:pPr>
            <a:r>
              <a:rPr lang="nl-NL" dirty="0"/>
              <a:t>Waarom aandacht voor voorschrijven van opioïden?</a:t>
            </a:r>
          </a:p>
          <a:p>
            <a:pPr marL="342900" indent="-342900">
              <a:buFont typeface="+mj-lt"/>
              <a:buAutoNum type="arabicPeriod"/>
            </a:pPr>
            <a:r>
              <a:rPr lang="nl-NL" dirty="0">
                <a:solidFill>
                  <a:schemeClr val="bg1">
                    <a:lumMod val="85000"/>
                  </a:schemeClr>
                </a:solidFill>
              </a:rPr>
              <a:t>Kerncijfers</a:t>
            </a:r>
          </a:p>
          <a:p>
            <a:pPr marL="342900" indent="-342900">
              <a:buFont typeface="+mj-lt"/>
              <a:buAutoNum type="arabicPeriod"/>
            </a:pPr>
            <a:r>
              <a:rPr lang="nl-NL" dirty="0">
                <a:solidFill>
                  <a:schemeClr val="bg1">
                    <a:lumMod val="85000"/>
                  </a:schemeClr>
                </a:solidFill>
              </a:rPr>
              <a:t>Opioïden </a:t>
            </a:r>
            <a:r>
              <a:rPr lang="nl-NL" dirty="0" err="1">
                <a:solidFill>
                  <a:schemeClr val="bg1">
                    <a:lumMod val="85000"/>
                  </a:schemeClr>
                </a:solidFill>
              </a:rPr>
              <a:t>stewardship</a:t>
            </a:r>
            <a:endParaRPr lang="nl-NL" dirty="0">
              <a:solidFill>
                <a:schemeClr val="bg1">
                  <a:lumMod val="85000"/>
                </a:schemeClr>
              </a:solidFill>
            </a:endParaRPr>
          </a:p>
          <a:p>
            <a:pPr marL="573300" lvl="1" indent="-342900" algn="just">
              <a:buFont typeface="+mj-lt"/>
              <a:buAutoNum type="arabicPeriod"/>
            </a:pPr>
            <a:r>
              <a:rPr lang="nl-NL" dirty="0">
                <a:solidFill>
                  <a:schemeClr val="bg1">
                    <a:lumMod val="85000"/>
                  </a:schemeClr>
                </a:solidFill>
              </a:rPr>
              <a:t>Restrictief voorschrijfbeleid opioïden</a:t>
            </a:r>
          </a:p>
          <a:p>
            <a:pPr marL="573300" lvl="1" indent="-342900" algn="just">
              <a:buFont typeface="+mj-lt"/>
              <a:buAutoNum type="arabicPeriod"/>
            </a:pPr>
            <a:r>
              <a:rPr lang="nl-NL" dirty="0">
                <a:solidFill>
                  <a:schemeClr val="bg1">
                    <a:lumMod val="85000"/>
                  </a:schemeClr>
                </a:solidFill>
              </a:rPr>
              <a:t>Educatie voorschrijvers van opioïden</a:t>
            </a:r>
          </a:p>
          <a:p>
            <a:pPr marL="573300" lvl="1" indent="-342900" algn="just">
              <a:buFont typeface="+mj-lt"/>
              <a:buAutoNum type="arabicPeriod"/>
            </a:pPr>
            <a:r>
              <a:rPr lang="nl-NL" dirty="0">
                <a:solidFill>
                  <a:schemeClr val="bg1">
                    <a:lumMod val="85000"/>
                  </a:schemeClr>
                </a:solidFill>
              </a:rPr>
              <a:t>Patiëntenvoorlichting </a:t>
            </a:r>
          </a:p>
          <a:p>
            <a:pPr marL="573300" lvl="1" indent="-342900" algn="just">
              <a:buFont typeface="+mj-lt"/>
              <a:buAutoNum type="arabicPeriod"/>
            </a:pPr>
            <a:r>
              <a:rPr lang="nl-NL" dirty="0">
                <a:solidFill>
                  <a:schemeClr val="bg1">
                    <a:lumMod val="85000"/>
                  </a:schemeClr>
                </a:solidFill>
              </a:rPr>
              <a:t>Verstandige keuzes opioïden</a:t>
            </a:r>
          </a:p>
          <a:p>
            <a:pPr marL="573300" lvl="1" indent="-342900" algn="just">
              <a:buFont typeface="+mj-lt"/>
              <a:buAutoNum type="arabicPeriod"/>
            </a:pPr>
            <a:r>
              <a:rPr lang="nl-NL" dirty="0">
                <a:solidFill>
                  <a:schemeClr val="bg1">
                    <a:lumMod val="85000"/>
                  </a:schemeClr>
                </a:solidFill>
              </a:rPr>
              <a:t>Afbouwbeleid opioïden</a:t>
            </a:r>
          </a:p>
          <a:p>
            <a:pPr marL="342900" indent="-342900">
              <a:buFont typeface="+mj-lt"/>
              <a:buAutoNum type="arabicPeriod"/>
            </a:pPr>
            <a:r>
              <a:rPr lang="nl-NL" dirty="0">
                <a:solidFill>
                  <a:schemeClr val="bg1">
                    <a:lumMod val="85000"/>
                  </a:schemeClr>
                </a:solidFill>
              </a:rPr>
              <a:t>Best </a:t>
            </a:r>
            <a:r>
              <a:rPr lang="nl-NL" dirty="0" err="1">
                <a:solidFill>
                  <a:schemeClr val="bg1">
                    <a:lumMod val="85000"/>
                  </a:schemeClr>
                </a:solidFill>
              </a:rPr>
              <a:t>practices</a:t>
            </a: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Afsluiting</a:t>
            </a:r>
          </a:p>
          <a:p>
            <a:pPr marL="342900" indent="-342900">
              <a:buFont typeface="+mj-lt"/>
              <a:buAutoNum type="arabicPeriod"/>
            </a:pPr>
            <a:endParaRPr lang="nl-NL" dirty="0"/>
          </a:p>
          <a:p>
            <a:pPr marL="342900" indent="-342900">
              <a:buFont typeface="+mj-lt"/>
              <a:buAutoNum type="arabicPeriod"/>
            </a:pPr>
            <a:endParaRPr lang="nl-NL" dirty="0"/>
          </a:p>
          <a:p>
            <a:endParaRPr lang="nl-NL" dirty="0"/>
          </a:p>
        </p:txBody>
      </p:sp>
    </p:spTree>
    <p:extLst>
      <p:ext uri="{BB962C8B-B14F-4D97-AF65-F5344CB8AC3E}">
        <p14:creationId xmlns:p14="http://schemas.microsoft.com/office/powerpoint/2010/main" val="310399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161D59C-7649-4DBF-940D-41C675D72D6C}"/>
              </a:ext>
            </a:extLst>
          </p:cNvPr>
          <p:cNvSpPr>
            <a:spLocks noGrp="1"/>
          </p:cNvSpPr>
          <p:nvPr>
            <p:ph type="title"/>
          </p:nvPr>
        </p:nvSpPr>
        <p:spPr/>
        <p:txBody>
          <a:bodyPr>
            <a:normAutofit/>
          </a:bodyPr>
          <a:lstStyle/>
          <a:p>
            <a:r>
              <a:rPr lang="nl-NL" dirty="0"/>
              <a:t>Waarom aandacht voor voorschrijven van opioïden?</a:t>
            </a:r>
          </a:p>
        </p:txBody>
      </p:sp>
      <p:sp>
        <p:nvSpPr>
          <p:cNvPr id="3" name="Tijdelijke aanduiding voor inhoud 2">
            <a:extLst>
              <a:ext uri="{FF2B5EF4-FFF2-40B4-BE49-F238E27FC236}">
                <a16:creationId xmlns:a16="http://schemas.microsoft.com/office/drawing/2014/main" id="{A9884EC9-AF08-4200-9DFE-FB8FEED0DE5E}"/>
              </a:ext>
            </a:extLst>
          </p:cNvPr>
          <p:cNvSpPr>
            <a:spLocks noGrp="1"/>
          </p:cNvSpPr>
          <p:nvPr>
            <p:ph idx="1"/>
          </p:nvPr>
        </p:nvSpPr>
        <p:spPr/>
        <p:txBody>
          <a:bodyPr/>
          <a:lstStyle/>
          <a:p>
            <a:endParaRPr lang="nl-NL" dirty="0"/>
          </a:p>
          <a:p>
            <a:r>
              <a:rPr lang="nl-NL" dirty="0"/>
              <a:t>Behandeling van pijn is noodzakelijk, de manier waarop is belangrijk</a:t>
            </a:r>
          </a:p>
          <a:p>
            <a:r>
              <a:rPr lang="nl-NL" dirty="0"/>
              <a:t>Maatschappelijk probleem zoals in de VS is niet gewenst in Nederland</a:t>
            </a:r>
          </a:p>
          <a:p>
            <a:endParaRPr lang="nl-NL" dirty="0"/>
          </a:p>
          <a:p>
            <a:r>
              <a:rPr lang="nl-NL" dirty="0"/>
              <a:t>Toename van voorschriften </a:t>
            </a:r>
            <a:r>
              <a:rPr lang="nl-NL" dirty="0">
                <a:sym typeface="Wingdings" panose="05000000000000000000" pitchFamily="2" charset="2"/>
              </a:rPr>
              <a:t> risico’s van (langdurig) opioïdengebruik </a:t>
            </a:r>
          </a:p>
          <a:p>
            <a:endParaRPr lang="nl-NL" dirty="0"/>
          </a:p>
          <a:p>
            <a:r>
              <a:rPr lang="nl-NL" dirty="0">
                <a:sym typeface="Wingdings" panose="05000000000000000000" pitchFamily="2" charset="2"/>
              </a:rPr>
              <a:t>Nieuwe richtlijnen:</a:t>
            </a:r>
          </a:p>
          <a:p>
            <a:r>
              <a:rPr lang="nl-NL" dirty="0"/>
              <a:t>Beleid gebaseerd op rationeel gebruik van opioïden</a:t>
            </a:r>
          </a:p>
          <a:p>
            <a:pPr marL="285750" indent="-285750">
              <a:buFont typeface="Wingdings" panose="05000000000000000000" pitchFamily="2" charset="2"/>
              <a:buChar char="à"/>
            </a:pPr>
            <a:endParaRPr lang="nl-NL" dirty="0"/>
          </a:p>
          <a:p>
            <a:endParaRPr lang="nl-NL" dirty="0"/>
          </a:p>
        </p:txBody>
      </p:sp>
    </p:spTree>
    <p:extLst>
      <p:ext uri="{BB962C8B-B14F-4D97-AF65-F5344CB8AC3E}">
        <p14:creationId xmlns:p14="http://schemas.microsoft.com/office/powerpoint/2010/main" val="2654756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Waarom aandacht voor voorschrijven van opioïden?</a:t>
            </a:r>
          </a:p>
          <a:p>
            <a:pPr marL="342900" indent="-342900">
              <a:buFont typeface="+mj-lt"/>
              <a:buAutoNum type="arabicPeriod"/>
            </a:pPr>
            <a:r>
              <a:rPr lang="nl-NL" dirty="0"/>
              <a:t>Kerncijfers</a:t>
            </a:r>
          </a:p>
          <a:p>
            <a:pPr marL="342900" indent="-342900">
              <a:buFont typeface="+mj-lt"/>
              <a:buAutoNum type="arabicPeriod"/>
            </a:pPr>
            <a:r>
              <a:rPr lang="nl-NL" dirty="0">
                <a:solidFill>
                  <a:schemeClr val="bg1">
                    <a:lumMod val="85000"/>
                  </a:schemeClr>
                </a:solidFill>
              </a:rPr>
              <a:t>Opioïden </a:t>
            </a:r>
            <a:r>
              <a:rPr lang="nl-NL" dirty="0" err="1">
                <a:solidFill>
                  <a:schemeClr val="bg1">
                    <a:lumMod val="85000"/>
                  </a:schemeClr>
                </a:solidFill>
              </a:rPr>
              <a:t>stewardship</a:t>
            </a:r>
            <a:endParaRPr lang="nl-NL" dirty="0">
              <a:solidFill>
                <a:schemeClr val="bg1">
                  <a:lumMod val="85000"/>
                </a:schemeClr>
              </a:solidFill>
            </a:endParaRPr>
          </a:p>
          <a:p>
            <a:pPr marL="573300" lvl="1" indent="-342900" algn="just">
              <a:buFont typeface="+mj-lt"/>
              <a:buAutoNum type="arabicPeriod"/>
            </a:pPr>
            <a:r>
              <a:rPr lang="nl-NL" dirty="0">
                <a:solidFill>
                  <a:schemeClr val="bg1">
                    <a:lumMod val="85000"/>
                  </a:schemeClr>
                </a:solidFill>
              </a:rPr>
              <a:t>Restrictief voorschrijfbeleid opioïden</a:t>
            </a:r>
          </a:p>
          <a:p>
            <a:pPr marL="573300" lvl="1" indent="-342900" algn="just">
              <a:buFont typeface="+mj-lt"/>
              <a:buAutoNum type="arabicPeriod"/>
            </a:pPr>
            <a:r>
              <a:rPr lang="nl-NL" dirty="0">
                <a:solidFill>
                  <a:schemeClr val="bg1">
                    <a:lumMod val="85000"/>
                  </a:schemeClr>
                </a:solidFill>
              </a:rPr>
              <a:t>Educatie voorschrijvers van opioïden</a:t>
            </a:r>
          </a:p>
          <a:p>
            <a:pPr marL="573300" lvl="1" indent="-342900" algn="just">
              <a:buFont typeface="+mj-lt"/>
              <a:buAutoNum type="arabicPeriod"/>
            </a:pPr>
            <a:r>
              <a:rPr lang="nl-NL" dirty="0">
                <a:solidFill>
                  <a:schemeClr val="bg1">
                    <a:lumMod val="85000"/>
                  </a:schemeClr>
                </a:solidFill>
              </a:rPr>
              <a:t>Patiëntenvoorlichting </a:t>
            </a:r>
          </a:p>
          <a:p>
            <a:pPr marL="573300" lvl="1" indent="-342900" algn="just">
              <a:buFont typeface="+mj-lt"/>
              <a:buAutoNum type="arabicPeriod"/>
            </a:pPr>
            <a:r>
              <a:rPr lang="nl-NL" dirty="0">
                <a:solidFill>
                  <a:schemeClr val="bg1">
                    <a:lumMod val="85000"/>
                  </a:schemeClr>
                </a:solidFill>
              </a:rPr>
              <a:t>Verstandige keuzes opioïden</a:t>
            </a:r>
          </a:p>
          <a:p>
            <a:pPr marL="573300" lvl="1" indent="-342900" algn="just">
              <a:buFont typeface="+mj-lt"/>
              <a:buAutoNum type="arabicPeriod"/>
            </a:pPr>
            <a:r>
              <a:rPr lang="nl-NL" dirty="0">
                <a:solidFill>
                  <a:schemeClr val="bg1">
                    <a:lumMod val="85000"/>
                  </a:schemeClr>
                </a:solidFill>
              </a:rPr>
              <a:t>Afbouwbeleid opioïden</a:t>
            </a:r>
          </a:p>
          <a:p>
            <a:pPr marL="342900" indent="-342900">
              <a:buFont typeface="+mj-lt"/>
              <a:buAutoNum type="arabicPeriod"/>
            </a:pPr>
            <a:r>
              <a:rPr lang="nl-NL" dirty="0">
                <a:solidFill>
                  <a:schemeClr val="bg1">
                    <a:lumMod val="85000"/>
                  </a:schemeClr>
                </a:solidFill>
              </a:rPr>
              <a:t>Best </a:t>
            </a:r>
            <a:r>
              <a:rPr lang="nl-NL" dirty="0" err="1">
                <a:solidFill>
                  <a:schemeClr val="bg1">
                    <a:lumMod val="85000"/>
                  </a:schemeClr>
                </a:solidFill>
              </a:rPr>
              <a:t>practices</a:t>
            </a: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Afsluiting</a:t>
            </a:r>
          </a:p>
          <a:p>
            <a:pPr marL="342900" indent="-342900">
              <a:buFont typeface="+mj-lt"/>
              <a:buAutoNum type="arabicPeriod"/>
            </a:pPr>
            <a:endParaRPr lang="nl-NL" dirty="0"/>
          </a:p>
          <a:p>
            <a:pPr marL="342900" indent="-342900">
              <a:buFont typeface="+mj-lt"/>
              <a:buAutoNum type="arabicPeriod"/>
            </a:pPr>
            <a:endParaRPr lang="nl-NL" dirty="0"/>
          </a:p>
          <a:p>
            <a:endParaRPr lang="nl-NL" dirty="0"/>
          </a:p>
        </p:txBody>
      </p:sp>
    </p:spTree>
    <p:extLst>
      <p:ext uri="{BB962C8B-B14F-4D97-AF65-F5344CB8AC3E}">
        <p14:creationId xmlns:p14="http://schemas.microsoft.com/office/powerpoint/2010/main" val="8759940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64385A-F528-4796-AAEF-E0DA98F68701}"/>
              </a:ext>
            </a:extLst>
          </p:cNvPr>
          <p:cNvSpPr>
            <a:spLocks noGrp="1"/>
          </p:cNvSpPr>
          <p:nvPr>
            <p:ph type="title"/>
          </p:nvPr>
        </p:nvSpPr>
        <p:spPr/>
        <p:txBody>
          <a:bodyPr/>
          <a:lstStyle/>
          <a:p>
            <a:r>
              <a:rPr lang="nl-NL" dirty="0">
                <a:solidFill>
                  <a:srgbClr val="7030A0"/>
                </a:solidFill>
              </a:rPr>
              <a:t>Opioïdencrisis VS</a:t>
            </a:r>
          </a:p>
        </p:txBody>
      </p:sp>
      <p:sp>
        <p:nvSpPr>
          <p:cNvPr id="3" name="Tijdelijke aanduiding voor tekst 2">
            <a:extLst>
              <a:ext uri="{FF2B5EF4-FFF2-40B4-BE49-F238E27FC236}">
                <a16:creationId xmlns:a16="http://schemas.microsoft.com/office/drawing/2014/main" id="{F6CDA66D-63BC-4BE6-A923-A3AD17FE4C31}"/>
              </a:ext>
            </a:extLst>
          </p:cNvPr>
          <p:cNvSpPr>
            <a:spLocks noGrp="1"/>
          </p:cNvSpPr>
          <p:nvPr>
            <p:ph idx="1"/>
          </p:nvPr>
        </p:nvSpPr>
        <p:spPr>
          <a:xfrm>
            <a:off x="838199" y="1129004"/>
            <a:ext cx="10234613" cy="5047959"/>
          </a:xfrm>
        </p:spPr>
        <p:txBody>
          <a:bodyPr>
            <a:normAutofit/>
          </a:bodyPr>
          <a:lstStyle/>
          <a:p>
            <a:pPr marL="0" indent="0">
              <a:buNone/>
            </a:pPr>
            <a:r>
              <a:rPr lang="nl-NL" dirty="0"/>
              <a:t>In 2020: </a:t>
            </a:r>
            <a:r>
              <a:rPr lang="nl-NL" b="1" dirty="0"/>
              <a:t>68.000</a:t>
            </a:r>
            <a:r>
              <a:rPr lang="nl-NL" dirty="0"/>
              <a:t> overlijdens door overdosis opioïden.</a:t>
            </a:r>
          </a:p>
          <a:p>
            <a:pPr marL="0" indent="0">
              <a:buNone/>
            </a:pPr>
            <a:endParaRPr lang="nl-NL" dirty="0"/>
          </a:p>
        </p:txBody>
      </p:sp>
      <p:sp>
        <p:nvSpPr>
          <p:cNvPr id="8" name="Tekstvak 7">
            <a:extLst>
              <a:ext uri="{FF2B5EF4-FFF2-40B4-BE49-F238E27FC236}">
                <a16:creationId xmlns:a16="http://schemas.microsoft.com/office/drawing/2014/main" id="{2805B455-E542-4A08-B4DB-8B55C9FD7443}"/>
              </a:ext>
            </a:extLst>
          </p:cNvPr>
          <p:cNvSpPr txBox="1"/>
          <p:nvPr/>
        </p:nvSpPr>
        <p:spPr>
          <a:xfrm>
            <a:off x="10682219" y="6291073"/>
            <a:ext cx="2627453" cy="369332"/>
          </a:xfrm>
          <a:prstGeom prst="rect">
            <a:avLst/>
          </a:prstGeom>
          <a:noFill/>
        </p:spPr>
        <p:txBody>
          <a:bodyPr wrap="square" rtlCol="0">
            <a:spAutoFit/>
          </a:bodyPr>
          <a:lstStyle/>
          <a:p>
            <a:r>
              <a:rPr lang="nl-NL" dirty="0"/>
              <a:t>Bron: CDC</a:t>
            </a:r>
          </a:p>
        </p:txBody>
      </p:sp>
      <p:pic>
        <p:nvPicPr>
          <p:cNvPr id="1026" name="Picture 2">
            <a:extLst>
              <a:ext uri="{FF2B5EF4-FFF2-40B4-BE49-F238E27FC236}">
                <a16:creationId xmlns:a16="http://schemas.microsoft.com/office/drawing/2014/main" id="{C4A5571F-328C-138D-12E1-B501CF108D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036" y="1585163"/>
            <a:ext cx="9024937" cy="5272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995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5A68C0-108B-4717-8F06-3A11884AC735}"/>
              </a:ext>
            </a:extLst>
          </p:cNvPr>
          <p:cNvSpPr>
            <a:spLocks noGrp="1"/>
          </p:cNvSpPr>
          <p:nvPr>
            <p:ph type="title"/>
          </p:nvPr>
        </p:nvSpPr>
        <p:spPr/>
        <p:txBody>
          <a:bodyPr/>
          <a:lstStyle/>
          <a:p>
            <a:r>
              <a:rPr lang="nl-NL" dirty="0"/>
              <a:t>Situatie in Nederland</a:t>
            </a:r>
          </a:p>
        </p:txBody>
      </p:sp>
      <p:graphicFrame>
        <p:nvGraphicFramePr>
          <p:cNvPr id="4" name="Tijdelijke aanduiding voor inhoud 3">
            <a:extLst>
              <a:ext uri="{FF2B5EF4-FFF2-40B4-BE49-F238E27FC236}">
                <a16:creationId xmlns:a16="http://schemas.microsoft.com/office/drawing/2014/main" id="{FC9EFC8F-E641-4DEA-BFB6-B161DB81DB18}"/>
              </a:ext>
            </a:extLst>
          </p:cNvPr>
          <p:cNvGraphicFramePr>
            <a:graphicFrameLocks noGrp="1"/>
          </p:cNvGraphicFramePr>
          <p:nvPr>
            <p:ph idx="1"/>
            <p:extLst>
              <p:ext uri="{D42A27DB-BD31-4B8C-83A1-F6EECF244321}">
                <p14:modId xmlns:p14="http://schemas.microsoft.com/office/powerpoint/2010/main" val="1594278631"/>
              </p:ext>
            </p:extLst>
          </p:nvPr>
        </p:nvGraphicFramePr>
        <p:xfrm>
          <a:off x="546652" y="1314244"/>
          <a:ext cx="10515600" cy="5048250"/>
        </p:xfrm>
        <a:graphic>
          <a:graphicData uri="http://schemas.openxmlformats.org/drawingml/2006/chart">
            <c:chart xmlns:c="http://schemas.openxmlformats.org/drawingml/2006/chart" xmlns:r="http://schemas.openxmlformats.org/officeDocument/2006/relationships" r:id="rId3"/>
          </a:graphicData>
        </a:graphic>
      </p:graphicFrame>
      <p:sp>
        <p:nvSpPr>
          <p:cNvPr id="5" name="Tekstvak 4">
            <a:extLst>
              <a:ext uri="{FF2B5EF4-FFF2-40B4-BE49-F238E27FC236}">
                <a16:creationId xmlns:a16="http://schemas.microsoft.com/office/drawing/2014/main" id="{3205AAE6-396E-4E2B-A722-FD544E0641C0}"/>
              </a:ext>
            </a:extLst>
          </p:cNvPr>
          <p:cNvSpPr txBox="1"/>
          <p:nvPr/>
        </p:nvSpPr>
        <p:spPr>
          <a:xfrm>
            <a:off x="10040073" y="6365014"/>
            <a:ext cx="2627453" cy="369332"/>
          </a:xfrm>
          <a:prstGeom prst="rect">
            <a:avLst/>
          </a:prstGeom>
          <a:noFill/>
        </p:spPr>
        <p:txBody>
          <a:bodyPr wrap="square" rtlCol="0">
            <a:spAutoFit/>
          </a:bodyPr>
          <a:lstStyle/>
          <a:p>
            <a:r>
              <a:rPr lang="nl-NL" dirty="0"/>
              <a:t>Bron: GIP-databank</a:t>
            </a:r>
          </a:p>
        </p:txBody>
      </p:sp>
    </p:spTree>
    <p:extLst>
      <p:ext uri="{BB962C8B-B14F-4D97-AF65-F5344CB8AC3E}">
        <p14:creationId xmlns:p14="http://schemas.microsoft.com/office/powerpoint/2010/main" val="3940267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sz="2400" dirty="0">
                <a:solidFill>
                  <a:schemeClr val="accent1"/>
                </a:solidFill>
                <a:latin typeface="Verdana" panose="020B0604030504040204" pitchFamily="34" charset="0"/>
                <a:ea typeface="Verdana" panose="020B0604030504040204" pitchFamily="34" charset="0"/>
              </a:rPr>
              <a:t>Situatie in Nederland</a:t>
            </a:r>
          </a:p>
        </p:txBody>
      </p:sp>
      <p:sp>
        <p:nvSpPr>
          <p:cNvPr id="7" name="Tekstvak 6">
            <a:extLst>
              <a:ext uri="{FF2B5EF4-FFF2-40B4-BE49-F238E27FC236}">
                <a16:creationId xmlns:a16="http://schemas.microsoft.com/office/drawing/2014/main" id="{CCCC5735-950E-4FC6-9FE2-F376B8CAB111}"/>
              </a:ext>
            </a:extLst>
          </p:cNvPr>
          <p:cNvSpPr txBox="1"/>
          <p:nvPr/>
        </p:nvSpPr>
        <p:spPr>
          <a:xfrm>
            <a:off x="10040073" y="6365014"/>
            <a:ext cx="2627453" cy="369332"/>
          </a:xfrm>
          <a:prstGeom prst="rect">
            <a:avLst/>
          </a:prstGeom>
          <a:noFill/>
        </p:spPr>
        <p:txBody>
          <a:bodyPr wrap="square" rtlCol="0">
            <a:spAutoFit/>
          </a:bodyPr>
          <a:lstStyle/>
          <a:p>
            <a:r>
              <a:rPr lang="nl-NL" dirty="0"/>
              <a:t>Bron: GIP-databank</a:t>
            </a:r>
          </a:p>
        </p:txBody>
      </p:sp>
      <p:graphicFrame>
        <p:nvGraphicFramePr>
          <p:cNvPr id="10" name="Tijdelijke aanduiding voor inhoud 8">
            <a:extLst>
              <a:ext uri="{FF2B5EF4-FFF2-40B4-BE49-F238E27FC236}">
                <a16:creationId xmlns:a16="http://schemas.microsoft.com/office/drawing/2014/main" id="{2628C2FA-524F-492E-8B38-3FC90E40ADEC}"/>
              </a:ext>
            </a:extLst>
          </p:cNvPr>
          <p:cNvGraphicFramePr>
            <a:graphicFrameLocks noGrp="1"/>
          </p:cNvGraphicFramePr>
          <p:nvPr>
            <p:ph idx="1"/>
            <p:extLst>
              <p:ext uri="{D42A27DB-BD31-4B8C-83A1-F6EECF244321}">
                <p14:modId xmlns:p14="http://schemas.microsoft.com/office/powerpoint/2010/main" val="450530195"/>
              </p:ext>
            </p:extLst>
          </p:nvPr>
        </p:nvGraphicFramePr>
        <p:xfrm>
          <a:off x="483870" y="1129578"/>
          <a:ext cx="10515600" cy="504825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544982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1F320BC-52DD-41ED-B450-A63F0A6CE9C9}"/>
              </a:ext>
            </a:extLst>
          </p:cNvPr>
          <p:cNvSpPr>
            <a:spLocks noGrp="1"/>
          </p:cNvSpPr>
          <p:nvPr>
            <p:ph type="title"/>
          </p:nvPr>
        </p:nvSpPr>
        <p:spPr/>
        <p:txBody>
          <a:bodyPr/>
          <a:lstStyle/>
          <a:p>
            <a:r>
              <a:rPr lang="nl-NL"/>
              <a:t>Situatie in Nederland</a:t>
            </a:r>
          </a:p>
        </p:txBody>
      </p:sp>
      <p:pic>
        <p:nvPicPr>
          <p:cNvPr id="5" name="Tijdelijke aanduiding voor inhoud 4">
            <a:extLst>
              <a:ext uri="{FF2B5EF4-FFF2-40B4-BE49-F238E27FC236}">
                <a16:creationId xmlns:a16="http://schemas.microsoft.com/office/drawing/2014/main" id="{CD1C7F50-B044-4DF3-AA94-968DB3EBBC6D}"/>
              </a:ext>
            </a:extLst>
          </p:cNvPr>
          <p:cNvPicPr>
            <a:picLocks noGrp="1" noChangeAspect="1"/>
          </p:cNvPicPr>
          <p:nvPr>
            <p:ph idx="1"/>
          </p:nvPr>
        </p:nvPicPr>
        <p:blipFill>
          <a:blip r:embed="rId3"/>
          <a:stretch>
            <a:fillRect/>
          </a:stretch>
        </p:blipFill>
        <p:spPr>
          <a:xfrm>
            <a:off x="2552429" y="1414774"/>
            <a:ext cx="7087142" cy="4739737"/>
          </a:xfrm>
        </p:spPr>
      </p:pic>
      <p:sp>
        <p:nvSpPr>
          <p:cNvPr id="6" name="Tekstvak 5">
            <a:extLst>
              <a:ext uri="{FF2B5EF4-FFF2-40B4-BE49-F238E27FC236}">
                <a16:creationId xmlns:a16="http://schemas.microsoft.com/office/drawing/2014/main" id="{8CB6309C-B263-4569-9133-A7CDFDCCDE45}"/>
              </a:ext>
            </a:extLst>
          </p:cNvPr>
          <p:cNvSpPr txBox="1"/>
          <p:nvPr/>
        </p:nvSpPr>
        <p:spPr>
          <a:xfrm>
            <a:off x="10040073" y="6401405"/>
            <a:ext cx="2627453" cy="369332"/>
          </a:xfrm>
          <a:prstGeom prst="rect">
            <a:avLst/>
          </a:prstGeom>
          <a:noFill/>
        </p:spPr>
        <p:txBody>
          <a:bodyPr wrap="square" rtlCol="0">
            <a:spAutoFit/>
          </a:bodyPr>
          <a:lstStyle/>
          <a:p>
            <a:r>
              <a:rPr lang="nl-NL" dirty="0"/>
              <a:t>Bron: Kalkman, 2019</a:t>
            </a:r>
          </a:p>
        </p:txBody>
      </p:sp>
    </p:spTree>
    <p:extLst>
      <p:ext uri="{BB962C8B-B14F-4D97-AF65-F5344CB8AC3E}">
        <p14:creationId xmlns:p14="http://schemas.microsoft.com/office/powerpoint/2010/main" val="3550690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4A2A392-51E2-42E8-A1C7-A50540B1C688}"/>
              </a:ext>
            </a:extLst>
          </p:cNvPr>
          <p:cNvSpPr>
            <a:spLocks noGrp="1"/>
          </p:cNvSpPr>
          <p:nvPr>
            <p:ph type="title"/>
          </p:nvPr>
        </p:nvSpPr>
        <p:spPr/>
        <p:txBody>
          <a:bodyPr>
            <a:normAutofit/>
          </a:bodyPr>
          <a:lstStyle/>
          <a:p>
            <a:r>
              <a:rPr lang="nl-NL" sz="2400" dirty="0">
                <a:solidFill>
                  <a:schemeClr val="accent1"/>
                </a:solidFill>
                <a:latin typeface="Verdana" panose="020B0604030504040204" pitchFamily="34" charset="0"/>
                <a:ea typeface="Verdana" panose="020B0604030504040204" pitchFamily="34" charset="0"/>
              </a:rPr>
              <a:t>Geneesmiddelkeuze</a:t>
            </a:r>
          </a:p>
        </p:txBody>
      </p:sp>
      <p:pic>
        <p:nvPicPr>
          <p:cNvPr id="5" name="Afbeelding 4">
            <a:extLst>
              <a:ext uri="{FF2B5EF4-FFF2-40B4-BE49-F238E27FC236}">
                <a16:creationId xmlns:a16="http://schemas.microsoft.com/office/drawing/2014/main" id="{10384ACB-A19B-4B31-8996-5C9C53023D70}"/>
              </a:ext>
            </a:extLst>
          </p:cNvPr>
          <p:cNvPicPr>
            <a:picLocks noChangeAspect="1"/>
          </p:cNvPicPr>
          <p:nvPr/>
        </p:nvPicPr>
        <p:blipFill>
          <a:blip r:embed="rId3"/>
          <a:stretch>
            <a:fillRect/>
          </a:stretch>
        </p:blipFill>
        <p:spPr>
          <a:xfrm>
            <a:off x="838200" y="1331724"/>
            <a:ext cx="9906000" cy="4819650"/>
          </a:xfrm>
          <a:prstGeom prst="rect">
            <a:avLst/>
          </a:prstGeom>
        </p:spPr>
      </p:pic>
      <p:sp>
        <p:nvSpPr>
          <p:cNvPr id="4" name="Tekstvak 3">
            <a:extLst>
              <a:ext uri="{FF2B5EF4-FFF2-40B4-BE49-F238E27FC236}">
                <a16:creationId xmlns:a16="http://schemas.microsoft.com/office/drawing/2014/main" id="{204B9BDF-658D-4110-0C5F-1EAFCD9A70F2}"/>
              </a:ext>
            </a:extLst>
          </p:cNvPr>
          <p:cNvSpPr txBox="1"/>
          <p:nvPr/>
        </p:nvSpPr>
        <p:spPr>
          <a:xfrm>
            <a:off x="9598343" y="6308209"/>
            <a:ext cx="2220277" cy="369332"/>
          </a:xfrm>
          <a:prstGeom prst="rect">
            <a:avLst/>
          </a:prstGeom>
          <a:noFill/>
        </p:spPr>
        <p:txBody>
          <a:bodyPr wrap="square">
            <a:spAutoFit/>
          </a:bodyPr>
          <a:lstStyle/>
          <a:p>
            <a:r>
              <a:rPr lang="nl-NL" dirty="0"/>
              <a:t>2018-2019</a:t>
            </a:r>
          </a:p>
        </p:txBody>
      </p:sp>
    </p:spTree>
    <p:extLst>
      <p:ext uri="{BB962C8B-B14F-4D97-AF65-F5344CB8AC3E}">
        <p14:creationId xmlns:p14="http://schemas.microsoft.com/office/powerpoint/2010/main" val="3676602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88D5C66-47ED-4C8D-88B5-249A4C963175}"/>
              </a:ext>
            </a:extLst>
          </p:cNvPr>
          <p:cNvSpPr>
            <a:spLocks noGrp="1"/>
          </p:cNvSpPr>
          <p:nvPr>
            <p:ph type="title"/>
          </p:nvPr>
        </p:nvSpPr>
        <p:spPr/>
        <p:txBody>
          <a:bodyPr/>
          <a:lstStyle/>
          <a:p>
            <a:r>
              <a:rPr lang="nl-NL"/>
              <a:t>Voorschrijvers</a:t>
            </a:r>
          </a:p>
        </p:txBody>
      </p:sp>
      <p:graphicFrame>
        <p:nvGraphicFramePr>
          <p:cNvPr id="6" name="Grafiek 5">
            <a:extLst>
              <a:ext uri="{FF2B5EF4-FFF2-40B4-BE49-F238E27FC236}">
                <a16:creationId xmlns:a16="http://schemas.microsoft.com/office/drawing/2014/main" id="{B78A9D32-3924-4CC4-B910-8CFEB1CA3B13}"/>
              </a:ext>
            </a:extLst>
          </p:cNvPr>
          <p:cNvGraphicFramePr/>
          <p:nvPr>
            <p:extLst>
              <p:ext uri="{D42A27DB-BD31-4B8C-83A1-F6EECF244321}">
                <p14:modId xmlns:p14="http://schemas.microsoft.com/office/powerpoint/2010/main" val="650594355"/>
              </p:ext>
            </p:extLst>
          </p:nvPr>
        </p:nvGraphicFramePr>
        <p:xfrm>
          <a:off x="1585494" y="1074208"/>
          <a:ext cx="8128000" cy="5418667"/>
        </p:xfrm>
        <a:graphic>
          <a:graphicData uri="http://schemas.openxmlformats.org/drawingml/2006/chart">
            <c:chart xmlns:c="http://schemas.openxmlformats.org/drawingml/2006/chart" xmlns:r="http://schemas.openxmlformats.org/officeDocument/2006/relationships" r:id="rId3"/>
          </a:graphicData>
        </a:graphic>
      </p:graphicFrame>
      <p:sp>
        <p:nvSpPr>
          <p:cNvPr id="4" name="Tekstvak 3">
            <a:extLst>
              <a:ext uri="{FF2B5EF4-FFF2-40B4-BE49-F238E27FC236}">
                <a16:creationId xmlns:a16="http://schemas.microsoft.com/office/drawing/2014/main" id="{6EC41CFF-F918-4900-AF4F-27DF1C284D7A}"/>
              </a:ext>
            </a:extLst>
          </p:cNvPr>
          <p:cNvSpPr txBox="1"/>
          <p:nvPr/>
        </p:nvSpPr>
        <p:spPr>
          <a:xfrm>
            <a:off x="10305116" y="6308209"/>
            <a:ext cx="2627453" cy="369332"/>
          </a:xfrm>
          <a:prstGeom prst="rect">
            <a:avLst/>
          </a:prstGeom>
          <a:noFill/>
        </p:spPr>
        <p:txBody>
          <a:bodyPr wrap="square" rtlCol="0">
            <a:spAutoFit/>
          </a:bodyPr>
          <a:lstStyle/>
          <a:p>
            <a:r>
              <a:rPr lang="nl-NL" dirty="0"/>
              <a:t>Bron: SFK, 2019</a:t>
            </a:r>
          </a:p>
        </p:txBody>
      </p:sp>
    </p:spTree>
    <p:extLst>
      <p:ext uri="{BB962C8B-B14F-4D97-AF65-F5344CB8AC3E}">
        <p14:creationId xmlns:p14="http://schemas.microsoft.com/office/powerpoint/2010/main" val="35028135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sz="2400" dirty="0">
                <a:solidFill>
                  <a:schemeClr val="accent1"/>
                </a:solidFill>
                <a:latin typeface="Verdana" panose="020B0604030504040204" pitchFamily="34" charset="0"/>
                <a:ea typeface="Verdana" panose="020B0604030504040204" pitchFamily="34" charset="0"/>
              </a:rPr>
              <a:t>Waarom is er een toename? (1)</a:t>
            </a:r>
          </a:p>
        </p:txBody>
      </p:sp>
      <p:sp>
        <p:nvSpPr>
          <p:cNvPr id="3" name="Tijdelijke aanduiding voor inhoud 2"/>
          <p:cNvSpPr>
            <a:spLocks noGrp="1"/>
          </p:cNvSpPr>
          <p:nvPr>
            <p:ph idx="1"/>
          </p:nvPr>
        </p:nvSpPr>
        <p:spPr/>
        <p:txBody>
          <a:bodyPr>
            <a:normAutofit/>
          </a:bodyPr>
          <a:lstStyle/>
          <a:p>
            <a:endParaRPr lang="nl-NL" sz="1800" dirty="0">
              <a:latin typeface="Verdana" panose="020B0604030504040204" pitchFamily="34" charset="0"/>
              <a:ea typeface="Verdana" panose="020B0604030504040204" pitchFamily="34" charset="0"/>
            </a:endParaRPr>
          </a:p>
          <a:p>
            <a:r>
              <a:rPr lang="nl-NL" sz="1800" dirty="0">
                <a:latin typeface="Verdana" panose="020B0604030504040204" pitchFamily="34" charset="0"/>
                <a:ea typeface="Verdana" panose="020B0604030504040204" pitchFamily="34" charset="0"/>
              </a:rPr>
              <a:t>Toename in het gebruik van opioïden door:</a:t>
            </a:r>
          </a:p>
          <a:p>
            <a:pPr marL="342900" indent="-342900">
              <a:buFont typeface="Arial" panose="020B0604020202020204" pitchFamily="34" charset="0"/>
              <a:buChar char="•"/>
            </a:pPr>
            <a:r>
              <a:rPr lang="nl-NL" sz="1800" dirty="0">
                <a:latin typeface="Verdana" panose="020B0604030504040204" pitchFamily="34" charset="0"/>
                <a:ea typeface="Verdana" panose="020B0604030504040204" pitchFamily="34" charset="0"/>
              </a:rPr>
              <a:t>Vergrijzing </a:t>
            </a:r>
            <a:r>
              <a:rPr lang="nl-NL" sz="1800" dirty="0">
                <a:latin typeface="Verdana" panose="020B0604030504040204" pitchFamily="34" charset="0"/>
                <a:ea typeface="Verdana" panose="020B0604030504040204" pitchFamily="34" charset="0"/>
                <a:sym typeface="Wingdings" panose="05000000000000000000" pitchFamily="2" charset="2"/>
              </a:rPr>
              <a:t> meer ouderdomsziekten, meer pijn</a:t>
            </a:r>
          </a:p>
          <a:p>
            <a:pPr marL="342900" indent="-342900">
              <a:buFont typeface="Arial" panose="020B0604020202020204" pitchFamily="34" charset="0"/>
              <a:buChar char="•"/>
            </a:pPr>
            <a:r>
              <a:rPr lang="nl-NL" sz="1800" dirty="0">
                <a:latin typeface="Verdana" panose="020B0604030504040204" pitchFamily="34" charset="0"/>
                <a:ea typeface="Verdana" panose="020B0604030504040204" pitchFamily="34" charset="0"/>
                <a:sym typeface="Wingdings" panose="05000000000000000000" pitchFamily="2" charset="2"/>
              </a:rPr>
              <a:t>Meer aandacht voor pijn</a:t>
            </a:r>
          </a:p>
          <a:p>
            <a:pPr marL="342900" indent="-342900">
              <a:buFont typeface="Arial" panose="020B0604020202020204" pitchFamily="34" charset="0"/>
              <a:buChar char="•"/>
            </a:pPr>
            <a:r>
              <a:rPr lang="nl-NL" sz="1800" dirty="0">
                <a:latin typeface="Verdana" panose="020B0604030504040204" pitchFamily="34" charset="0"/>
                <a:ea typeface="Verdana" panose="020B0604030504040204" pitchFamily="34" charset="0"/>
                <a:sym typeface="Wingdings" panose="05000000000000000000" pitchFamily="2" charset="2"/>
              </a:rPr>
              <a:t>Kortere ligduur in ziekenhuizen</a:t>
            </a:r>
          </a:p>
          <a:p>
            <a:pPr marL="342900" indent="-342900">
              <a:buFont typeface="Arial" panose="020B0604020202020204" pitchFamily="34" charset="0"/>
              <a:buChar char="•"/>
            </a:pPr>
            <a:r>
              <a:rPr lang="nl-NL" sz="1800" dirty="0">
                <a:latin typeface="Verdana" panose="020B0604030504040204" pitchFamily="34" charset="0"/>
                <a:ea typeface="Verdana" panose="020B0604030504040204" pitchFamily="34" charset="0"/>
                <a:sym typeface="Wingdings" panose="05000000000000000000" pitchFamily="2" charset="2"/>
              </a:rPr>
              <a:t>Bijwerkingen NSAID’s</a:t>
            </a:r>
          </a:p>
          <a:p>
            <a:pPr marL="342900" indent="-342900">
              <a:buFont typeface="Arial" panose="020B0604020202020204" pitchFamily="34" charset="0"/>
              <a:buChar char="•"/>
            </a:pPr>
            <a:endParaRPr lang="nl-NL" dirty="0">
              <a:sym typeface="Wingdings" panose="05000000000000000000" pitchFamily="2" charset="2"/>
            </a:endParaRPr>
          </a:p>
          <a:p>
            <a:r>
              <a:rPr lang="nl-NL" dirty="0"/>
              <a:t>Maar mogelijk ook meer inhaalzorg na coronaperiode?</a:t>
            </a:r>
          </a:p>
          <a:p>
            <a:pPr marL="342900" indent="-342900">
              <a:buFont typeface="Arial" panose="020B0604020202020204" pitchFamily="34" charset="0"/>
              <a:buChar char="•"/>
            </a:pPr>
            <a:endParaRPr lang="nl-NL" sz="1800" dirty="0">
              <a:latin typeface="Verdana" panose="020B0604030504040204" pitchFamily="34" charset="0"/>
              <a:ea typeface="Verdana" panose="020B0604030504040204" pitchFamily="34" charset="0"/>
            </a:endParaRPr>
          </a:p>
        </p:txBody>
      </p:sp>
      <p:pic>
        <p:nvPicPr>
          <p:cNvPr id="4098" name="Picture 2" descr="Growth, Progress, Graph, Dia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80464" y="3668690"/>
            <a:ext cx="4236276" cy="2824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5426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fade">
                                      <p:cBhvr>
                                        <p:cTn id="29" dur="1000"/>
                                        <p:tgtEl>
                                          <p:spTgt spid="3">
                                            <p:txEl>
                                              <p:pRg st="7" end="7"/>
                                            </p:txEl>
                                          </p:spTgt>
                                        </p:tgtEl>
                                      </p:cBhvr>
                                    </p:animEffect>
                                    <p:anim calcmode="lin" valueType="num">
                                      <p:cBhvr>
                                        <p:cTn id="3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4D8DC8F-F1E6-4B79-A00C-8E45FD61D868}"/>
              </a:ext>
            </a:extLst>
          </p:cNvPr>
          <p:cNvSpPr>
            <a:spLocks noGrp="1"/>
          </p:cNvSpPr>
          <p:nvPr>
            <p:ph type="title"/>
          </p:nvPr>
        </p:nvSpPr>
        <p:spPr/>
        <p:txBody>
          <a:bodyPr/>
          <a:lstStyle/>
          <a:p>
            <a:r>
              <a:rPr lang="nl-NL" dirty="0"/>
              <a:t>Waarom is er een toename? (2)</a:t>
            </a:r>
          </a:p>
        </p:txBody>
      </p:sp>
      <p:sp>
        <p:nvSpPr>
          <p:cNvPr id="3" name="Tijdelijke aanduiding voor inhoud 2">
            <a:extLst>
              <a:ext uri="{FF2B5EF4-FFF2-40B4-BE49-F238E27FC236}">
                <a16:creationId xmlns:a16="http://schemas.microsoft.com/office/drawing/2014/main" id="{AD02C245-6659-4E55-AC01-914EC6E0FCD9}"/>
              </a:ext>
            </a:extLst>
          </p:cNvPr>
          <p:cNvSpPr>
            <a:spLocks noGrp="1"/>
          </p:cNvSpPr>
          <p:nvPr>
            <p:ph idx="1"/>
          </p:nvPr>
        </p:nvSpPr>
        <p:spPr/>
        <p:txBody>
          <a:bodyPr>
            <a:normAutofit/>
          </a:bodyPr>
          <a:lstStyle/>
          <a:p>
            <a:endParaRPr lang="nl-NL" dirty="0"/>
          </a:p>
          <a:p>
            <a:r>
              <a:rPr lang="nl-NL" dirty="0"/>
              <a:t>Onterecht en overmatig gebruik van opioïden door:</a:t>
            </a:r>
          </a:p>
          <a:p>
            <a:pPr marL="285750" indent="-285750">
              <a:buFont typeface="Arial" panose="020B0604020202020204" pitchFamily="34" charset="0"/>
              <a:buChar char="•"/>
            </a:pPr>
            <a:r>
              <a:rPr lang="nl-NL" dirty="0"/>
              <a:t>fixatie ziekenhuizen op pijnscore </a:t>
            </a:r>
          </a:p>
          <a:p>
            <a:pPr marL="285750" indent="-285750">
              <a:buFont typeface="Arial" panose="020B0604020202020204" pitchFamily="34" charset="0"/>
              <a:buChar char="•"/>
            </a:pPr>
            <a:r>
              <a:rPr lang="nl-NL" dirty="0"/>
              <a:t>contra-indicaties NSAID’s</a:t>
            </a:r>
          </a:p>
          <a:p>
            <a:pPr marL="285750" indent="-285750">
              <a:buFont typeface="Arial" panose="020B0604020202020204" pitchFamily="34" charset="0"/>
              <a:buChar char="•"/>
            </a:pPr>
            <a:r>
              <a:rPr lang="nl-NL" dirty="0"/>
              <a:t>beddendruk</a:t>
            </a:r>
          </a:p>
          <a:p>
            <a:pPr marL="285750" indent="-285750">
              <a:buFont typeface="Arial" panose="020B0604020202020204" pitchFamily="34" charset="0"/>
              <a:buChar char="•"/>
            </a:pPr>
            <a:r>
              <a:rPr lang="nl-NL" dirty="0"/>
              <a:t>laagdrempelig voorschrijven</a:t>
            </a:r>
          </a:p>
          <a:p>
            <a:pPr marL="285750" indent="-285750">
              <a:buFont typeface="Arial" panose="020B0604020202020204" pitchFamily="34" charset="0"/>
              <a:buChar char="•"/>
            </a:pPr>
            <a:r>
              <a:rPr lang="nl-NL" dirty="0"/>
              <a:t>weinig controle op herhaalrecepten</a:t>
            </a:r>
          </a:p>
          <a:p>
            <a:pPr marL="285750" indent="-285750">
              <a:buFont typeface="Arial" panose="020B0604020202020204" pitchFamily="34" charset="0"/>
              <a:buChar char="•"/>
            </a:pPr>
            <a:r>
              <a:rPr lang="nl-NL" dirty="0"/>
              <a:t>taboe op verslaving</a:t>
            </a:r>
          </a:p>
          <a:p>
            <a:pPr marL="285750" indent="-285750">
              <a:buFont typeface="Arial" panose="020B0604020202020204" pitchFamily="34" charset="0"/>
              <a:buChar char="•"/>
            </a:pPr>
            <a:r>
              <a:rPr lang="nl-NL" dirty="0"/>
              <a:t>terughoudendheid rondom alternatieven</a:t>
            </a:r>
          </a:p>
          <a:p>
            <a:pPr marL="285750" indent="-285750">
              <a:buFont typeface="Arial" panose="020B0604020202020204" pitchFamily="34" charset="0"/>
              <a:buChar char="•"/>
            </a:pPr>
            <a:r>
              <a:rPr lang="nl-NL" dirty="0"/>
              <a:t>onvoldoende kennis van risico’s voor patiënten</a:t>
            </a:r>
          </a:p>
          <a:p>
            <a:pPr marL="285750" indent="-285750">
              <a:buFont typeface="Arial" panose="020B0604020202020204" pitchFamily="34" charset="0"/>
              <a:buChar char="•"/>
            </a:pPr>
            <a:r>
              <a:rPr lang="nl-NL" dirty="0"/>
              <a:t>…</a:t>
            </a:r>
          </a:p>
          <a:p>
            <a:endParaRPr lang="nl-NL" dirty="0"/>
          </a:p>
        </p:txBody>
      </p:sp>
      <p:pic>
        <p:nvPicPr>
          <p:cNvPr id="5" name="Afbeelding 4" descr="Volume-indicatoren">
            <a:extLst>
              <a:ext uri="{FF2B5EF4-FFF2-40B4-BE49-F238E27FC236}">
                <a16:creationId xmlns:a16="http://schemas.microsoft.com/office/drawing/2014/main" id="{CA0A20A2-1F63-4606-8F2F-CEF635AA30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4017" y="2170253"/>
            <a:ext cx="3539783" cy="2517494"/>
          </a:xfrm>
          <a:prstGeom prst="rect">
            <a:avLst/>
          </a:prstGeom>
        </p:spPr>
      </p:pic>
    </p:spTree>
    <p:extLst>
      <p:ext uri="{BB962C8B-B14F-4D97-AF65-F5344CB8AC3E}">
        <p14:creationId xmlns:p14="http://schemas.microsoft.com/office/powerpoint/2010/main" val="1925915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1000"/>
                                        <p:tgtEl>
                                          <p:spTgt spid="3">
                                            <p:txEl>
                                              <p:pRg st="7" end="7"/>
                                            </p:txEl>
                                          </p:spTgt>
                                        </p:tgtEl>
                                      </p:cBhvr>
                                    </p:animEffect>
                                    <p:anim calcmode="lin" valueType="num">
                                      <p:cBhvr>
                                        <p:cTn id="3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1000"/>
                                        <p:tgtEl>
                                          <p:spTgt spid="3">
                                            <p:txEl>
                                              <p:pRg st="8" end="8"/>
                                            </p:txEl>
                                          </p:spTgt>
                                        </p:tgtEl>
                                      </p:cBhvr>
                                    </p:animEffect>
                                    <p:anim calcmode="lin" valueType="num">
                                      <p:cBhvr>
                                        <p:cTn id="3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1000"/>
                                        <p:tgtEl>
                                          <p:spTgt spid="3">
                                            <p:txEl>
                                              <p:pRg st="9" end="9"/>
                                            </p:txEl>
                                          </p:spTgt>
                                        </p:tgtEl>
                                      </p:cBhvr>
                                    </p:animEffect>
                                    <p:anim calcmode="lin" valueType="num">
                                      <p:cBhvr>
                                        <p:cTn id="4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9" end="9"/>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Effect transition="in" filter="fade">
                                      <p:cBhvr>
                                        <p:cTn id="47" dur="1000"/>
                                        <p:tgtEl>
                                          <p:spTgt spid="3">
                                            <p:txEl>
                                              <p:pRg st="10" end="10"/>
                                            </p:txEl>
                                          </p:spTgt>
                                        </p:tgtEl>
                                      </p:cBhvr>
                                    </p:animEffect>
                                    <p:anim calcmode="lin" valueType="num">
                                      <p:cBhvr>
                                        <p:cTn id="48"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6" presetClass="entr" presetSubtype="16" fill="hold" nodeType="click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circle(in)">
                                      <p:cBhvr>
                                        <p:cTn id="5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Waarom aandacht voor voorschrijven van opioïden?</a:t>
            </a:r>
          </a:p>
          <a:p>
            <a:pPr marL="342900" indent="-342900">
              <a:buFont typeface="+mj-lt"/>
              <a:buAutoNum type="arabicPeriod"/>
            </a:pPr>
            <a:r>
              <a:rPr lang="nl-NL" dirty="0">
                <a:solidFill>
                  <a:schemeClr val="bg1">
                    <a:lumMod val="85000"/>
                  </a:schemeClr>
                </a:solidFill>
              </a:rPr>
              <a:t>Kerncijfers</a:t>
            </a:r>
          </a:p>
          <a:p>
            <a:pPr marL="342900" indent="-342900">
              <a:buFont typeface="+mj-lt"/>
              <a:buAutoNum type="arabicPeriod"/>
            </a:pPr>
            <a:r>
              <a:rPr lang="nl-NL" dirty="0"/>
              <a:t>Opioïden </a:t>
            </a:r>
            <a:r>
              <a:rPr lang="nl-NL" dirty="0" err="1"/>
              <a:t>stewardship</a:t>
            </a:r>
            <a:endParaRPr lang="nl-NL" dirty="0"/>
          </a:p>
          <a:p>
            <a:pPr marL="573300" lvl="1" indent="-342900" algn="just">
              <a:buFont typeface="+mj-lt"/>
              <a:buAutoNum type="arabicPeriod"/>
            </a:pPr>
            <a:r>
              <a:rPr lang="nl-NL" dirty="0">
                <a:solidFill>
                  <a:schemeClr val="bg1">
                    <a:lumMod val="85000"/>
                  </a:schemeClr>
                </a:solidFill>
              </a:rPr>
              <a:t>Restrictief voorschrijfbeleid opioïden</a:t>
            </a:r>
          </a:p>
          <a:p>
            <a:pPr marL="573300" lvl="1" indent="-342900" algn="just">
              <a:buFont typeface="+mj-lt"/>
              <a:buAutoNum type="arabicPeriod"/>
            </a:pPr>
            <a:r>
              <a:rPr lang="nl-NL" dirty="0">
                <a:solidFill>
                  <a:schemeClr val="bg1">
                    <a:lumMod val="85000"/>
                  </a:schemeClr>
                </a:solidFill>
              </a:rPr>
              <a:t>Educatie voorschrijvers van opioïden</a:t>
            </a:r>
          </a:p>
          <a:p>
            <a:pPr marL="573300" lvl="1" indent="-342900" algn="just">
              <a:buFont typeface="+mj-lt"/>
              <a:buAutoNum type="arabicPeriod"/>
            </a:pPr>
            <a:r>
              <a:rPr lang="nl-NL" dirty="0">
                <a:solidFill>
                  <a:schemeClr val="bg1">
                    <a:lumMod val="85000"/>
                  </a:schemeClr>
                </a:solidFill>
              </a:rPr>
              <a:t>Patiëntenvoorlichting </a:t>
            </a:r>
          </a:p>
          <a:p>
            <a:pPr marL="573300" lvl="1" indent="-342900" algn="just">
              <a:buFont typeface="+mj-lt"/>
              <a:buAutoNum type="arabicPeriod"/>
            </a:pPr>
            <a:r>
              <a:rPr lang="nl-NL" dirty="0">
                <a:solidFill>
                  <a:schemeClr val="bg1">
                    <a:lumMod val="85000"/>
                  </a:schemeClr>
                </a:solidFill>
              </a:rPr>
              <a:t>Verstandige keuzes opioïden</a:t>
            </a:r>
          </a:p>
          <a:p>
            <a:pPr marL="573300" lvl="1" indent="-342900" algn="just">
              <a:buFont typeface="+mj-lt"/>
              <a:buAutoNum type="arabicPeriod"/>
            </a:pPr>
            <a:r>
              <a:rPr lang="nl-NL" dirty="0">
                <a:solidFill>
                  <a:schemeClr val="bg1">
                    <a:lumMod val="85000"/>
                  </a:schemeClr>
                </a:solidFill>
              </a:rPr>
              <a:t>Afbouwbeleid opioïden</a:t>
            </a:r>
          </a:p>
          <a:p>
            <a:pPr marL="342900" indent="-342900">
              <a:buFont typeface="+mj-lt"/>
              <a:buAutoNum type="arabicPeriod"/>
            </a:pPr>
            <a:r>
              <a:rPr lang="nl-NL" dirty="0">
                <a:solidFill>
                  <a:schemeClr val="bg1">
                    <a:lumMod val="85000"/>
                  </a:schemeClr>
                </a:solidFill>
              </a:rPr>
              <a:t>Best </a:t>
            </a:r>
            <a:r>
              <a:rPr lang="nl-NL" dirty="0" err="1">
                <a:solidFill>
                  <a:schemeClr val="bg1">
                    <a:lumMod val="85000"/>
                  </a:schemeClr>
                </a:solidFill>
              </a:rPr>
              <a:t>practices</a:t>
            </a: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Afsluiting</a:t>
            </a:r>
          </a:p>
          <a:p>
            <a:pPr marL="342900" indent="-342900">
              <a:buFont typeface="+mj-lt"/>
              <a:buAutoNum type="arabicPeriod"/>
            </a:pPr>
            <a:endParaRPr lang="nl-NL" dirty="0"/>
          </a:p>
          <a:p>
            <a:pPr marL="342900" indent="-342900">
              <a:buFont typeface="+mj-lt"/>
              <a:buAutoNum type="arabicPeriod"/>
            </a:pPr>
            <a:endParaRPr lang="nl-NL" dirty="0"/>
          </a:p>
          <a:p>
            <a:endParaRPr lang="nl-NL" dirty="0"/>
          </a:p>
        </p:txBody>
      </p:sp>
    </p:spTree>
    <p:extLst>
      <p:ext uri="{BB962C8B-B14F-4D97-AF65-F5344CB8AC3E}">
        <p14:creationId xmlns:p14="http://schemas.microsoft.com/office/powerpoint/2010/main" val="38876663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280E0C-CA98-43E4-A784-14E7475DD6C1}"/>
              </a:ext>
            </a:extLst>
          </p:cNvPr>
          <p:cNvSpPr>
            <a:spLocks noGrp="1"/>
          </p:cNvSpPr>
          <p:nvPr>
            <p:ph type="title"/>
          </p:nvPr>
        </p:nvSpPr>
        <p:spPr/>
        <p:txBody>
          <a:bodyPr/>
          <a:lstStyle/>
          <a:p>
            <a:r>
              <a:rPr lang="nl-NL" dirty="0"/>
              <a:t>Wat is “opioïden </a:t>
            </a:r>
            <a:r>
              <a:rPr lang="nl-NL" dirty="0" err="1"/>
              <a:t>stewardship</a:t>
            </a:r>
            <a:r>
              <a:rPr lang="nl-NL" dirty="0"/>
              <a:t>”?</a:t>
            </a:r>
          </a:p>
        </p:txBody>
      </p:sp>
      <p:sp>
        <p:nvSpPr>
          <p:cNvPr id="3" name="Tijdelijke aanduiding voor inhoud 2">
            <a:extLst>
              <a:ext uri="{FF2B5EF4-FFF2-40B4-BE49-F238E27FC236}">
                <a16:creationId xmlns:a16="http://schemas.microsoft.com/office/drawing/2014/main" id="{8F2357F2-6F6F-4257-A008-D711E0094117}"/>
              </a:ext>
            </a:extLst>
          </p:cNvPr>
          <p:cNvSpPr>
            <a:spLocks noGrp="1"/>
          </p:cNvSpPr>
          <p:nvPr>
            <p:ph idx="1"/>
          </p:nvPr>
        </p:nvSpPr>
        <p:spPr/>
        <p:txBody>
          <a:bodyPr/>
          <a:lstStyle/>
          <a:p>
            <a:endParaRPr lang="nl-NL" dirty="0"/>
          </a:p>
          <a:p>
            <a:r>
              <a:rPr lang="nl-NL" dirty="0"/>
              <a:t>Gecoördineerde interventie ter verbetering van het:</a:t>
            </a:r>
          </a:p>
          <a:p>
            <a:pPr marL="285750" indent="-285750">
              <a:buFont typeface="Arial" panose="020B0604020202020204" pitchFamily="34" charset="0"/>
              <a:buChar char="•"/>
            </a:pPr>
            <a:r>
              <a:rPr lang="nl-NL" dirty="0"/>
              <a:t>adequaat voorschrijven van opioïden </a:t>
            </a:r>
          </a:p>
          <a:p>
            <a:pPr marL="285750" indent="-285750">
              <a:buFont typeface="Arial" panose="020B0604020202020204" pitchFamily="34" charset="0"/>
              <a:buChar char="•"/>
            </a:pPr>
            <a:r>
              <a:rPr lang="nl-NL" dirty="0"/>
              <a:t>gebruik van opioïden </a:t>
            </a:r>
          </a:p>
          <a:p>
            <a:pPr marL="285750" indent="-285750">
              <a:buFont typeface="Arial" panose="020B0604020202020204" pitchFamily="34" charset="0"/>
              <a:buChar char="•"/>
            </a:pPr>
            <a:r>
              <a:rPr lang="nl-NL" dirty="0"/>
              <a:t>afbouwen van opioïden</a:t>
            </a:r>
          </a:p>
          <a:p>
            <a:endParaRPr lang="nl-NL" dirty="0"/>
          </a:p>
          <a:p>
            <a:r>
              <a:rPr lang="nl-NL" dirty="0"/>
              <a:t>Zie: Generieke richtlijnmodule Adequaat opioïdengebruik </a:t>
            </a:r>
          </a:p>
        </p:txBody>
      </p:sp>
      <p:pic>
        <p:nvPicPr>
          <p:cNvPr id="4" name="Afbeelding 3">
            <a:extLst>
              <a:ext uri="{FF2B5EF4-FFF2-40B4-BE49-F238E27FC236}">
                <a16:creationId xmlns:a16="http://schemas.microsoft.com/office/drawing/2014/main" id="{2A46FA6E-613A-4D7B-9AC2-987EA2F7DFBF}"/>
              </a:ext>
            </a:extLst>
          </p:cNvPr>
          <p:cNvPicPr>
            <a:picLocks noChangeAspect="1"/>
          </p:cNvPicPr>
          <p:nvPr/>
        </p:nvPicPr>
        <p:blipFill>
          <a:blip r:embed="rId3"/>
          <a:stretch>
            <a:fillRect/>
          </a:stretch>
        </p:blipFill>
        <p:spPr>
          <a:xfrm>
            <a:off x="7890703" y="2153796"/>
            <a:ext cx="4023167" cy="4023167"/>
          </a:xfrm>
          <a:prstGeom prst="rect">
            <a:avLst/>
          </a:prstGeom>
        </p:spPr>
      </p:pic>
    </p:spTree>
    <p:extLst>
      <p:ext uri="{BB962C8B-B14F-4D97-AF65-F5344CB8AC3E}">
        <p14:creationId xmlns:p14="http://schemas.microsoft.com/office/powerpoint/2010/main" val="2777582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7DDE93-0742-4043-9DD5-54333EB38DD9}"/>
              </a:ext>
            </a:extLst>
          </p:cNvPr>
          <p:cNvSpPr>
            <a:spLocks noGrp="1"/>
          </p:cNvSpPr>
          <p:nvPr>
            <p:ph type="title"/>
          </p:nvPr>
        </p:nvSpPr>
        <p:spPr/>
        <p:txBody>
          <a:bodyPr/>
          <a:lstStyle/>
          <a:p>
            <a:r>
              <a:rPr lang="nl-NL" dirty="0"/>
              <a:t>Opioïden </a:t>
            </a:r>
            <a:r>
              <a:rPr lang="nl-NL" dirty="0" err="1"/>
              <a:t>stewardship</a:t>
            </a:r>
            <a:endParaRPr lang="nl-NL" dirty="0"/>
          </a:p>
        </p:txBody>
      </p:sp>
      <p:sp>
        <p:nvSpPr>
          <p:cNvPr id="3" name="Tijdelijke aanduiding voor inhoud 2">
            <a:extLst>
              <a:ext uri="{FF2B5EF4-FFF2-40B4-BE49-F238E27FC236}">
                <a16:creationId xmlns:a16="http://schemas.microsoft.com/office/drawing/2014/main" id="{B96361A4-95D6-4AF7-AD4E-005B9C419FD4}"/>
              </a:ext>
            </a:extLst>
          </p:cNvPr>
          <p:cNvSpPr>
            <a:spLocks noGrp="1"/>
          </p:cNvSpPr>
          <p:nvPr>
            <p:ph idx="1"/>
          </p:nvPr>
        </p:nvSpPr>
        <p:spPr/>
        <p:txBody>
          <a:bodyPr>
            <a:normAutofit/>
          </a:bodyPr>
          <a:lstStyle/>
          <a:p>
            <a:pPr lvl="0" algn="just"/>
            <a:endParaRPr lang="nl-NL" dirty="0"/>
          </a:p>
          <a:p>
            <a:pPr lvl="0" algn="just"/>
            <a:r>
              <a:rPr lang="nl-NL" dirty="0"/>
              <a:t>Randvoorwaarden:</a:t>
            </a:r>
          </a:p>
          <a:p>
            <a:pPr marL="342900" lvl="0" indent="-342900" algn="just">
              <a:buFont typeface="+mj-lt"/>
              <a:buAutoNum type="arabicPeriod"/>
            </a:pPr>
            <a:r>
              <a:rPr lang="nl-NL" dirty="0"/>
              <a:t>Restrictief voorschrijfbeleid opioïden</a:t>
            </a:r>
          </a:p>
          <a:p>
            <a:pPr marL="342900" lvl="0" indent="-342900" algn="just">
              <a:buFont typeface="+mj-lt"/>
              <a:buAutoNum type="arabicPeriod"/>
            </a:pPr>
            <a:r>
              <a:rPr lang="nl-NL" dirty="0"/>
              <a:t>Educatie voorschrijvers van opioïden</a:t>
            </a:r>
          </a:p>
          <a:p>
            <a:pPr marL="342900" lvl="0" indent="-342900" algn="just">
              <a:buFont typeface="+mj-lt"/>
              <a:buAutoNum type="arabicPeriod"/>
            </a:pPr>
            <a:r>
              <a:rPr lang="nl-NL" dirty="0"/>
              <a:t>Patiëntenvoorlichting </a:t>
            </a:r>
          </a:p>
          <a:p>
            <a:pPr marL="342900" lvl="0" indent="-342900" algn="just">
              <a:buFont typeface="+mj-lt"/>
              <a:buAutoNum type="arabicPeriod"/>
            </a:pPr>
            <a:r>
              <a:rPr lang="nl-NL" dirty="0"/>
              <a:t>Verstandige keuzes opioïden</a:t>
            </a:r>
          </a:p>
          <a:p>
            <a:pPr marL="342900" lvl="0" indent="-342900" algn="just">
              <a:buFont typeface="+mj-lt"/>
              <a:buAutoNum type="arabicPeriod"/>
            </a:pPr>
            <a:r>
              <a:rPr lang="nl-NL" dirty="0"/>
              <a:t>Afbouwbeleid opioïden</a:t>
            </a:r>
          </a:p>
        </p:txBody>
      </p:sp>
      <p:pic>
        <p:nvPicPr>
          <p:cNvPr id="5" name="Afbeelding 4" descr="Arts die een capsule vasthoudt">
            <a:extLst>
              <a:ext uri="{FF2B5EF4-FFF2-40B4-BE49-F238E27FC236}">
                <a16:creationId xmlns:a16="http://schemas.microsoft.com/office/drawing/2014/main" id="{9F3D0716-22ED-462E-9B75-6198120AAE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1394" y="3308692"/>
            <a:ext cx="4302406" cy="2868271"/>
          </a:xfrm>
          <a:prstGeom prst="rect">
            <a:avLst/>
          </a:prstGeom>
        </p:spPr>
      </p:pic>
    </p:spTree>
    <p:extLst>
      <p:ext uri="{BB962C8B-B14F-4D97-AF65-F5344CB8AC3E}">
        <p14:creationId xmlns:p14="http://schemas.microsoft.com/office/powerpoint/2010/main" val="39484141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Waarom aandacht voor voorschrijven van opioïden?</a:t>
            </a:r>
          </a:p>
          <a:p>
            <a:pPr marL="342900" indent="-342900">
              <a:buFont typeface="+mj-lt"/>
              <a:buAutoNum type="arabicPeriod"/>
            </a:pPr>
            <a:r>
              <a:rPr lang="nl-NL" dirty="0">
                <a:solidFill>
                  <a:schemeClr val="bg1">
                    <a:lumMod val="85000"/>
                  </a:schemeClr>
                </a:solidFill>
              </a:rPr>
              <a:t>Kerncijfers</a:t>
            </a:r>
          </a:p>
          <a:p>
            <a:pPr marL="342900" indent="-342900">
              <a:buFont typeface="+mj-lt"/>
              <a:buAutoNum type="arabicPeriod"/>
            </a:pPr>
            <a:r>
              <a:rPr lang="nl-NL" dirty="0"/>
              <a:t>Opioïden </a:t>
            </a:r>
            <a:r>
              <a:rPr lang="nl-NL" dirty="0" err="1"/>
              <a:t>stewardship</a:t>
            </a:r>
            <a:endParaRPr lang="nl-NL" dirty="0"/>
          </a:p>
          <a:p>
            <a:pPr marL="573300" lvl="1" indent="-342900" algn="just">
              <a:buFont typeface="+mj-lt"/>
              <a:buAutoNum type="arabicPeriod"/>
            </a:pPr>
            <a:r>
              <a:rPr lang="nl-NL" dirty="0"/>
              <a:t>Restrictief voorschrijfbeleid opioïden</a:t>
            </a:r>
          </a:p>
          <a:p>
            <a:pPr marL="573300" lvl="1" indent="-342900" algn="just">
              <a:buFont typeface="+mj-lt"/>
              <a:buAutoNum type="arabicPeriod"/>
            </a:pPr>
            <a:r>
              <a:rPr lang="nl-NL" dirty="0">
                <a:solidFill>
                  <a:schemeClr val="bg1">
                    <a:lumMod val="85000"/>
                  </a:schemeClr>
                </a:solidFill>
              </a:rPr>
              <a:t>Educatie voorschrijvers van opioïden</a:t>
            </a:r>
          </a:p>
          <a:p>
            <a:pPr marL="573300" lvl="1" indent="-342900" algn="just">
              <a:buFont typeface="+mj-lt"/>
              <a:buAutoNum type="arabicPeriod"/>
            </a:pPr>
            <a:r>
              <a:rPr lang="nl-NL" dirty="0">
                <a:solidFill>
                  <a:schemeClr val="bg1">
                    <a:lumMod val="85000"/>
                  </a:schemeClr>
                </a:solidFill>
              </a:rPr>
              <a:t>Patiëntenvoorlichting </a:t>
            </a:r>
          </a:p>
          <a:p>
            <a:pPr marL="573300" lvl="1" indent="-342900" algn="just">
              <a:buFont typeface="+mj-lt"/>
              <a:buAutoNum type="arabicPeriod"/>
            </a:pPr>
            <a:r>
              <a:rPr lang="nl-NL" dirty="0">
                <a:solidFill>
                  <a:schemeClr val="bg1">
                    <a:lumMod val="85000"/>
                  </a:schemeClr>
                </a:solidFill>
              </a:rPr>
              <a:t>Verstandige keuzes opioïden</a:t>
            </a:r>
          </a:p>
          <a:p>
            <a:pPr marL="573300" lvl="1" indent="-342900" algn="just">
              <a:buFont typeface="+mj-lt"/>
              <a:buAutoNum type="arabicPeriod"/>
            </a:pPr>
            <a:r>
              <a:rPr lang="nl-NL" dirty="0">
                <a:solidFill>
                  <a:schemeClr val="bg1">
                    <a:lumMod val="85000"/>
                  </a:schemeClr>
                </a:solidFill>
              </a:rPr>
              <a:t>Afbouwbeleid opioïden</a:t>
            </a:r>
          </a:p>
          <a:p>
            <a:pPr marL="342900" indent="-342900">
              <a:buFont typeface="+mj-lt"/>
              <a:buAutoNum type="arabicPeriod"/>
            </a:pPr>
            <a:r>
              <a:rPr lang="nl-NL" dirty="0">
                <a:solidFill>
                  <a:schemeClr val="bg1">
                    <a:lumMod val="85000"/>
                  </a:schemeClr>
                </a:solidFill>
              </a:rPr>
              <a:t>Best </a:t>
            </a:r>
            <a:r>
              <a:rPr lang="nl-NL" dirty="0" err="1">
                <a:solidFill>
                  <a:schemeClr val="bg1">
                    <a:lumMod val="85000"/>
                  </a:schemeClr>
                </a:solidFill>
              </a:rPr>
              <a:t>practices</a:t>
            </a: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Afsluiting</a:t>
            </a:r>
          </a:p>
          <a:p>
            <a:pPr marL="342900" indent="-342900">
              <a:buFont typeface="+mj-lt"/>
              <a:buAutoNum type="arabicPeriod"/>
            </a:pPr>
            <a:endParaRPr lang="nl-NL" dirty="0"/>
          </a:p>
          <a:p>
            <a:pPr marL="342900" indent="-342900">
              <a:buFont typeface="+mj-lt"/>
              <a:buAutoNum type="arabicPeriod"/>
            </a:pPr>
            <a:endParaRPr lang="nl-NL" dirty="0"/>
          </a:p>
          <a:p>
            <a:endParaRPr lang="nl-NL" dirty="0"/>
          </a:p>
        </p:txBody>
      </p:sp>
    </p:spTree>
    <p:extLst>
      <p:ext uri="{BB962C8B-B14F-4D97-AF65-F5344CB8AC3E}">
        <p14:creationId xmlns:p14="http://schemas.microsoft.com/office/powerpoint/2010/main" val="19055444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2651D7-87B6-47E3-A3D7-2FA2B06EC8EE}"/>
              </a:ext>
            </a:extLst>
          </p:cNvPr>
          <p:cNvSpPr>
            <a:spLocks noGrp="1"/>
          </p:cNvSpPr>
          <p:nvPr>
            <p:ph type="title"/>
          </p:nvPr>
        </p:nvSpPr>
        <p:spPr/>
        <p:txBody>
          <a:bodyPr/>
          <a:lstStyle/>
          <a:p>
            <a:r>
              <a:rPr lang="nl-NL" dirty="0"/>
              <a:t>Opdracht restrictief voorschrijfbeleid (10 minuten)</a:t>
            </a:r>
          </a:p>
        </p:txBody>
      </p:sp>
      <p:sp>
        <p:nvSpPr>
          <p:cNvPr id="3" name="Tijdelijke aanduiding voor inhoud 2">
            <a:extLst>
              <a:ext uri="{FF2B5EF4-FFF2-40B4-BE49-F238E27FC236}">
                <a16:creationId xmlns:a16="http://schemas.microsoft.com/office/drawing/2014/main" id="{BF0A968B-23F0-4AFF-8434-2D8D6AA2795C}"/>
              </a:ext>
            </a:extLst>
          </p:cNvPr>
          <p:cNvSpPr>
            <a:spLocks noGrp="1"/>
          </p:cNvSpPr>
          <p:nvPr>
            <p:ph idx="1"/>
          </p:nvPr>
        </p:nvSpPr>
        <p:spPr/>
        <p:txBody>
          <a:bodyPr/>
          <a:lstStyle/>
          <a:p>
            <a:pPr marL="342900" indent="-342900">
              <a:buFont typeface="Arial" panose="020B0604020202020204" pitchFamily="34" charset="0"/>
              <a:buChar char="•"/>
            </a:pPr>
            <a:endParaRPr lang="nl-NL" dirty="0"/>
          </a:p>
          <a:p>
            <a:pPr marL="342900" indent="-342900">
              <a:buFont typeface="Arial" panose="020B0604020202020204" pitchFamily="34" charset="0"/>
              <a:buChar char="•"/>
            </a:pPr>
            <a:r>
              <a:rPr lang="nl-NL" dirty="0"/>
              <a:t>Inventariseer in groepen de antwoorden op de vragen hieronder</a:t>
            </a:r>
          </a:p>
          <a:p>
            <a:pPr marL="342900" indent="-342900">
              <a:buFont typeface="Arial" panose="020B0604020202020204" pitchFamily="34" charset="0"/>
              <a:buChar char="•"/>
            </a:pPr>
            <a:r>
              <a:rPr lang="nl-NL" dirty="0"/>
              <a:t>Bespreek plenair de reacties van de deelnemers</a:t>
            </a:r>
          </a:p>
          <a:p>
            <a:pPr marL="342900" indent="-342900">
              <a:buFont typeface="Arial" panose="020B0604020202020204" pitchFamily="34" charset="0"/>
              <a:buChar char="•"/>
            </a:pPr>
            <a:r>
              <a:rPr lang="nl-NL" dirty="0"/>
              <a:t>Noteer de besproken antwoorden op een flap-over  </a:t>
            </a:r>
          </a:p>
          <a:p>
            <a:pPr marL="342900" indent="-342900">
              <a:buFont typeface="Arial" panose="020B0604020202020204" pitchFamily="34" charset="0"/>
              <a:buChar char="•"/>
            </a:pPr>
            <a:endParaRPr lang="nl-NL" dirty="0"/>
          </a:p>
          <a:p>
            <a:pPr marL="342900" indent="-342900">
              <a:buFont typeface="+mj-lt"/>
              <a:buAutoNum type="arabicPeriod"/>
            </a:pPr>
            <a:r>
              <a:rPr lang="nl-NL" dirty="0">
                <a:solidFill>
                  <a:srgbClr val="0070C0"/>
                </a:solidFill>
              </a:rPr>
              <a:t>Voor welke periode schrijft u meestal opioïden voor bij een eerste voorschrift? </a:t>
            </a:r>
          </a:p>
          <a:p>
            <a:pPr marL="800100" lvl="1" indent="-342900"/>
            <a:r>
              <a:rPr lang="nl-NL" dirty="0">
                <a:solidFill>
                  <a:srgbClr val="0070C0"/>
                </a:solidFill>
              </a:rPr>
              <a:t>Postoperatief: … dagen</a:t>
            </a:r>
          </a:p>
          <a:p>
            <a:pPr marL="800100" lvl="1" indent="-342900"/>
            <a:r>
              <a:rPr lang="nl-NL" dirty="0">
                <a:solidFill>
                  <a:srgbClr val="0070C0"/>
                </a:solidFill>
              </a:rPr>
              <a:t>Acute pijn: … dagen</a:t>
            </a:r>
          </a:p>
          <a:p>
            <a:pPr marL="800100" lvl="1" indent="-342900">
              <a:buFont typeface="+mj-lt"/>
              <a:buAutoNum type="arabicPeriod"/>
            </a:pPr>
            <a:endParaRPr lang="nl-NL" dirty="0">
              <a:solidFill>
                <a:srgbClr val="0070C0"/>
              </a:solidFill>
            </a:endParaRPr>
          </a:p>
          <a:p>
            <a:pPr marL="342900" indent="-342900">
              <a:buFont typeface="+mj-lt"/>
              <a:buAutoNum type="arabicPeriod"/>
            </a:pPr>
            <a:r>
              <a:rPr lang="nl-NL" dirty="0">
                <a:solidFill>
                  <a:srgbClr val="0070C0"/>
                </a:solidFill>
              </a:rPr>
              <a:t>Houdt u rekening met de verslavingsgevoeligheid van de patiënt? </a:t>
            </a:r>
          </a:p>
          <a:p>
            <a:pPr marL="342900" indent="-342900">
              <a:buFont typeface="+mj-lt"/>
              <a:buAutoNum type="arabicPeriod"/>
            </a:pPr>
            <a:endParaRPr lang="nl-NL" dirty="0">
              <a:solidFill>
                <a:srgbClr val="0070C0"/>
              </a:solidFill>
            </a:endParaRPr>
          </a:p>
          <a:p>
            <a:pPr marL="342900" indent="-342900">
              <a:buFont typeface="+mj-lt"/>
              <a:buAutoNum type="arabicPeriod"/>
            </a:pPr>
            <a:r>
              <a:rPr lang="nl-NL" dirty="0">
                <a:solidFill>
                  <a:srgbClr val="0070C0"/>
                </a:solidFill>
              </a:rPr>
              <a:t>Schrijft u momenteel vaker opioïden voor dan 3 jaar geleden? </a:t>
            </a:r>
          </a:p>
          <a:p>
            <a:endParaRPr lang="nl-NL" dirty="0"/>
          </a:p>
        </p:txBody>
      </p:sp>
    </p:spTree>
    <p:extLst>
      <p:ext uri="{BB962C8B-B14F-4D97-AF65-F5344CB8AC3E}">
        <p14:creationId xmlns:p14="http://schemas.microsoft.com/office/powerpoint/2010/main" val="10212495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FD2E33D-229F-4AE2-93EA-C75C0600C0DE}"/>
              </a:ext>
            </a:extLst>
          </p:cNvPr>
          <p:cNvSpPr>
            <a:spLocks noGrp="1"/>
          </p:cNvSpPr>
          <p:nvPr>
            <p:ph type="title"/>
          </p:nvPr>
        </p:nvSpPr>
        <p:spPr/>
        <p:txBody>
          <a:bodyPr>
            <a:normAutofit/>
          </a:bodyPr>
          <a:lstStyle/>
          <a:p>
            <a:r>
              <a:rPr lang="nl-NL" dirty="0"/>
              <a:t>1. Restrictief voorschrijfbeleid opioïden</a:t>
            </a:r>
          </a:p>
        </p:txBody>
      </p:sp>
      <p:sp>
        <p:nvSpPr>
          <p:cNvPr id="3" name="Tijdelijke aanduiding voor inhoud 2">
            <a:extLst>
              <a:ext uri="{FF2B5EF4-FFF2-40B4-BE49-F238E27FC236}">
                <a16:creationId xmlns:a16="http://schemas.microsoft.com/office/drawing/2014/main" id="{1FE085C6-A652-47D0-8E7C-0FDC19A00FFF}"/>
              </a:ext>
            </a:extLst>
          </p:cNvPr>
          <p:cNvSpPr>
            <a:spLocks noGrp="1"/>
          </p:cNvSpPr>
          <p:nvPr>
            <p:ph idx="1"/>
          </p:nvPr>
        </p:nvSpPr>
        <p:spPr/>
        <p:txBody>
          <a:bodyPr>
            <a:normAutofit fontScale="92500" lnSpcReduction="10000"/>
          </a:bodyPr>
          <a:lstStyle/>
          <a:p>
            <a:endParaRPr lang="nl-NL" dirty="0">
              <a:cs typeface="Times New Roman" panose="02020603050405020304" pitchFamily="18" charset="0"/>
            </a:endParaRPr>
          </a:p>
          <a:p>
            <a:r>
              <a:rPr lang="nl-NL" dirty="0">
                <a:cs typeface="Times New Roman" panose="02020603050405020304" pitchFamily="18" charset="0"/>
              </a:rPr>
              <a:t>Voorschrijfbeleid voor opioïden restrictief inrichten:</a:t>
            </a:r>
          </a:p>
          <a:p>
            <a:pPr marL="285750" indent="-285750">
              <a:buFont typeface="Arial" panose="020B0604020202020204" pitchFamily="34" charset="0"/>
              <a:buChar char="•"/>
            </a:pPr>
            <a:r>
              <a:rPr lang="nl-NL" dirty="0">
                <a:cs typeface="Times New Roman" panose="02020603050405020304" pitchFamily="18" charset="0"/>
              </a:rPr>
              <a:t>Implementeer voorschrijfprotocollen, volg pijnladder </a:t>
            </a:r>
          </a:p>
          <a:p>
            <a:pPr marL="285750" indent="-285750">
              <a:buFont typeface="Arial" panose="020B0604020202020204" pitchFamily="34" charset="0"/>
              <a:buChar char="•"/>
            </a:pPr>
            <a:r>
              <a:rPr lang="nl-NL" dirty="0">
                <a:cs typeface="Times New Roman" panose="02020603050405020304" pitchFamily="18" charset="0"/>
              </a:rPr>
              <a:t>Gebruik gestandaardiseerde pijnmedicatieopdrachten in EVS</a:t>
            </a:r>
          </a:p>
          <a:p>
            <a:pPr marL="285750" indent="-285750">
              <a:buFont typeface="Arial" panose="020B0604020202020204" pitchFamily="34" charset="0"/>
              <a:buChar char="•"/>
            </a:pPr>
            <a:r>
              <a:rPr lang="nl-NL" dirty="0">
                <a:cs typeface="Times New Roman" panose="02020603050405020304" pitchFamily="18" charset="0"/>
              </a:rPr>
              <a:t>Eerste recept van sterkwerkende opioïden na fysiek consult door specialist</a:t>
            </a:r>
          </a:p>
          <a:p>
            <a:pPr marL="285750" indent="-285750">
              <a:buFont typeface="Arial" panose="020B0604020202020204" pitchFamily="34" charset="0"/>
              <a:buChar char="•"/>
            </a:pPr>
            <a:r>
              <a:rPr lang="nl-NL" dirty="0">
                <a:cs typeface="Times New Roman" panose="02020603050405020304" pitchFamily="18" charset="0"/>
              </a:rPr>
              <a:t>Beperkte hoeveelheid, korte behandelduur</a:t>
            </a:r>
          </a:p>
          <a:p>
            <a:pPr marL="285750" indent="-285750">
              <a:buFont typeface="Arial" panose="020B0604020202020204" pitchFamily="34" charset="0"/>
              <a:buChar char="•"/>
            </a:pPr>
            <a:r>
              <a:rPr lang="nl-NL" sz="1800" dirty="0">
                <a:effectLst/>
                <a:cs typeface="Times New Roman" panose="02020603050405020304" pitchFamily="18" charset="0"/>
              </a:rPr>
              <a:t>Herhaalrecept door specialist of huisarts, uitsluitend na fysiek consult</a:t>
            </a:r>
          </a:p>
          <a:p>
            <a:pPr marL="285750" indent="-285750">
              <a:buFont typeface="Arial" panose="020B0604020202020204" pitchFamily="34" charset="0"/>
              <a:buChar char="•"/>
            </a:pPr>
            <a:r>
              <a:rPr lang="nl-NL" dirty="0">
                <a:cs typeface="Times New Roman" panose="02020603050405020304" pitchFamily="18" charset="0"/>
              </a:rPr>
              <a:t>Geen parallelle recepten in reguliere zorg </a:t>
            </a:r>
            <a:r>
              <a:rPr lang="nl-NL" dirty="0">
                <a:cs typeface="Times New Roman" panose="02020603050405020304" pitchFamily="18" charset="0"/>
                <a:sym typeface="Wingdings" panose="05000000000000000000" pitchFamily="2" charset="2"/>
              </a:rPr>
              <a:t> één voorschrijver van sterkwerkende opioïde tegelijkertijd</a:t>
            </a:r>
            <a:endParaRPr lang="nl-NL" sz="1800" dirty="0">
              <a:effectLst/>
              <a:cs typeface="Times New Roman" panose="02020603050405020304" pitchFamily="18" charset="0"/>
            </a:endParaRPr>
          </a:p>
          <a:p>
            <a:endParaRPr lang="nl-NL" dirty="0">
              <a:cs typeface="Times New Roman" panose="02020603050405020304" pitchFamily="18" charset="0"/>
            </a:endParaRPr>
          </a:p>
          <a:p>
            <a:r>
              <a:rPr lang="nl-NL" sz="1800" dirty="0">
                <a:effectLst/>
                <a:cs typeface="Times New Roman" panose="02020603050405020304" pitchFamily="18" charset="0"/>
              </a:rPr>
              <a:t>Aandachtspunten:</a:t>
            </a:r>
          </a:p>
          <a:p>
            <a:pPr marL="285750" indent="-285750">
              <a:buFont typeface="Arial" panose="020B0604020202020204" pitchFamily="34" charset="0"/>
              <a:buChar char="•"/>
            </a:pPr>
            <a:r>
              <a:rPr lang="nl-NL" dirty="0">
                <a:cs typeface="Times New Roman" panose="02020603050405020304" pitchFamily="18" charset="0"/>
              </a:rPr>
              <a:t>Goede informatieoverdracht voorschrijver – huisarts &amp; apotheek</a:t>
            </a:r>
          </a:p>
          <a:p>
            <a:pPr marL="285750" indent="-285750">
              <a:buFont typeface="Arial" panose="020B0604020202020204" pitchFamily="34" charset="0"/>
              <a:buChar char="•"/>
            </a:pPr>
            <a:r>
              <a:rPr lang="nl-NL" dirty="0">
                <a:cs typeface="Times New Roman" panose="02020603050405020304" pitchFamily="18" charset="0"/>
              </a:rPr>
              <a:t>Meer of langer gebruiken dan op voorschrift (ongeacht reden) = reden voor fysiek consult</a:t>
            </a:r>
          </a:p>
          <a:p>
            <a:pPr marL="285750" indent="-285750">
              <a:buFont typeface="Arial" panose="020B0604020202020204" pitchFamily="34" charset="0"/>
              <a:buChar char="•"/>
            </a:pPr>
            <a:r>
              <a:rPr lang="nl-NL" dirty="0">
                <a:cs typeface="Times New Roman" panose="02020603050405020304" pitchFamily="18" charset="0"/>
                <a:sym typeface="Wingdings" panose="05000000000000000000" pitchFamily="2" charset="2"/>
              </a:rPr>
              <a:t>Te weinig pijnbestrijding  risico op chronische pijn</a:t>
            </a:r>
            <a:endParaRPr lang="nl-NL" dirty="0">
              <a:cs typeface="Times New Roman" panose="02020603050405020304" pitchFamily="18" charset="0"/>
            </a:endParaRPr>
          </a:p>
        </p:txBody>
      </p:sp>
    </p:spTree>
    <p:extLst>
      <p:ext uri="{BB962C8B-B14F-4D97-AF65-F5344CB8AC3E}">
        <p14:creationId xmlns:p14="http://schemas.microsoft.com/office/powerpoint/2010/main" val="12944637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CEC56CF-411D-496C-B323-5D644AC1B5B8}"/>
              </a:ext>
            </a:extLst>
          </p:cNvPr>
          <p:cNvSpPr>
            <a:spLocks noGrp="1"/>
          </p:cNvSpPr>
          <p:nvPr>
            <p:ph type="title"/>
          </p:nvPr>
        </p:nvSpPr>
        <p:spPr/>
        <p:txBody>
          <a:bodyPr/>
          <a:lstStyle/>
          <a:p>
            <a:r>
              <a:rPr lang="nl-NL"/>
              <a:t>Herhaalrecepten</a:t>
            </a:r>
          </a:p>
        </p:txBody>
      </p:sp>
      <p:sp>
        <p:nvSpPr>
          <p:cNvPr id="3" name="Tijdelijke aanduiding voor inhoud 2">
            <a:extLst>
              <a:ext uri="{FF2B5EF4-FFF2-40B4-BE49-F238E27FC236}">
                <a16:creationId xmlns:a16="http://schemas.microsoft.com/office/drawing/2014/main" id="{B7BD61A7-7374-4327-A657-89902276E2DF}"/>
              </a:ext>
            </a:extLst>
          </p:cNvPr>
          <p:cNvSpPr>
            <a:spLocks noGrp="1"/>
          </p:cNvSpPr>
          <p:nvPr>
            <p:ph idx="1"/>
          </p:nvPr>
        </p:nvSpPr>
        <p:spPr/>
        <p:txBody>
          <a:bodyPr/>
          <a:lstStyle/>
          <a:p>
            <a:endParaRPr lang="nl-NL" dirty="0"/>
          </a:p>
          <a:p>
            <a:r>
              <a:rPr lang="nl-NL" dirty="0"/>
              <a:t>Hoe langer een recept loopt, hoe groter de kans op problematisch opioïdengebruik</a:t>
            </a:r>
          </a:p>
          <a:p>
            <a:endParaRPr lang="nl-NL" dirty="0"/>
          </a:p>
          <a:p>
            <a:r>
              <a:rPr lang="nl-NL" dirty="0"/>
              <a:t>Kritischer zijn op herhaalrecepten:</a:t>
            </a:r>
          </a:p>
          <a:p>
            <a:pPr lvl="1"/>
            <a:r>
              <a:rPr lang="nl-NL" dirty="0"/>
              <a:t>Voorschrijver informeert huisarts én apotheek over:</a:t>
            </a:r>
          </a:p>
          <a:p>
            <a:pPr marL="516150" lvl="1" indent="-285750"/>
            <a:r>
              <a:rPr lang="nl-NL" dirty="0"/>
              <a:t>Is herhalen toegestaan?</a:t>
            </a:r>
          </a:p>
          <a:p>
            <a:pPr marL="516150" lvl="1" indent="-285750"/>
            <a:r>
              <a:rPr lang="nl-NL" dirty="0"/>
              <a:t>Hoe vaak herhalen toegestaan?</a:t>
            </a:r>
          </a:p>
          <a:p>
            <a:endParaRPr lang="nl-NL" dirty="0"/>
          </a:p>
          <a:p>
            <a:r>
              <a:rPr lang="nl-NL" dirty="0"/>
              <a:t>Bij ophalen recept in poliklinische apotheek: </a:t>
            </a:r>
          </a:p>
          <a:p>
            <a:pPr lvl="1"/>
            <a:r>
              <a:rPr lang="nl-NL" dirty="0"/>
              <a:t>Poliklinische apotheek informeert eigen apotheek:</a:t>
            </a:r>
          </a:p>
          <a:p>
            <a:pPr marL="516150" lvl="1" indent="-285750"/>
            <a:r>
              <a:rPr lang="nl-NL" dirty="0"/>
              <a:t>Aflevering van opioïden</a:t>
            </a:r>
          </a:p>
          <a:p>
            <a:pPr marL="516150" lvl="1" indent="-285750"/>
            <a:r>
              <a:rPr lang="nl-NL" dirty="0"/>
              <a:t>Geldende maximale herhaaltermijn</a:t>
            </a:r>
          </a:p>
        </p:txBody>
      </p:sp>
      <p:pic>
        <p:nvPicPr>
          <p:cNvPr id="4" name="Tijdelijke aanduiding voor inhoud 3">
            <a:extLst>
              <a:ext uri="{FF2B5EF4-FFF2-40B4-BE49-F238E27FC236}">
                <a16:creationId xmlns:a16="http://schemas.microsoft.com/office/drawing/2014/main" id="{F63EA822-0AD6-4431-A2F9-8C7F0D5A70D7}"/>
              </a:ext>
            </a:extLst>
          </p:cNvPr>
          <p:cNvPicPr>
            <a:picLocks noChangeAspect="1"/>
          </p:cNvPicPr>
          <p:nvPr/>
        </p:nvPicPr>
        <p:blipFill>
          <a:blip r:embed="rId3"/>
          <a:stretch>
            <a:fillRect/>
          </a:stretch>
        </p:blipFill>
        <p:spPr>
          <a:xfrm>
            <a:off x="8411864" y="4443903"/>
            <a:ext cx="2941936" cy="2048972"/>
          </a:xfrm>
          <a:prstGeom prst="rect">
            <a:avLst/>
          </a:prstGeom>
        </p:spPr>
      </p:pic>
    </p:spTree>
    <p:extLst>
      <p:ext uri="{BB962C8B-B14F-4D97-AF65-F5344CB8AC3E}">
        <p14:creationId xmlns:p14="http://schemas.microsoft.com/office/powerpoint/2010/main" val="4427657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Waarom aandacht voor voorschrijven van opioïden?</a:t>
            </a:r>
          </a:p>
          <a:p>
            <a:pPr marL="342900" indent="-342900">
              <a:buFont typeface="+mj-lt"/>
              <a:buAutoNum type="arabicPeriod"/>
            </a:pPr>
            <a:r>
              <a:rPr lang="nl-NL" dirty="0">
                <a:solidFill>
                  <a:schemeClr val="bg1">
                    <a:lumMod val="85000"/>
                  </a:schemeClr>
                </a:solidFill>
              </a:rPr>
              <a:t>Kerncijfers</a:t>
            </a:r>
          </a:p>
          <a:p>
            <a:pPr marL="342900" indent="-342900">
              <a:buFont typeface="+mj-lt"/>
              <a:buAutoNum type="arabicPeriod"/>
            </a:pPr>
            <a:r>
              <a:rPr lang="nl-NL" dirty="0"/>
              <a:t>Opioïden </a:t>
            </a:r>
            <a:r>
              <a:rPr lang="nl-NL" dirty="0" err="1"/>
              <a:t>stewardship</a:t>
            </a:r>
            <a:endParaRPr lang="nl-NL" dirty="0"/>
          </a:p>
          <a:p>
            <a:pPr marL="573300" lvl="1" indent="-342900" algn="just">
              <a:buFont typeface="+mj-lt"/>
              <a:buAutoNum type="arabicPeriod"/>
            </a:pPr>
            <a:r>
              <a:rPr lang="nl-NL" dirty="0">
                <a:solidFill>
                  <a:schemeClr val="bg1">
                    <a:lumMod val="85000"/>
                  </a:schemeClr>
                </a:solidFill>
              </a:rPr>
              <a:t>Restrictief voorschrijfbeleid opioïden</a:t>
            </a:r>
          </a:p>
          <a:p>
            <a:pPr marL="573300" lvl="1" indent="-342900" algn="just">
              <a:buFont typeface="+mj-lt"/>
              <a:buAutoNum type="arabicPeriod"/>
            </a:pPr>
            <a:r>
              <a:rPr lang="nl-NL" dirty="0"/>
              <a:t>Educatie voorschrijvers van opioïden</a:t>
            </a:r>
          </a:p>
          <a:p>
            <a:pPr marL="573300" lvl="1" indent="-342900" algn="just">
              <a:buFont typeface="+mj-lt"/>
              <a:buAutoNum type="arabicPeriod"/>
            </a:pPr>
            <a:r>
              <a:rPr lang="nl-NL" dirty="0">
                <a:solidFill>
                  <a:schemeClr val="bg1">
                    <a:lumMod val="85000"/>
                  </a:schemeClr>
                </a:solidFill>
              </a:rPr>
              <a:t>Patiëntenvoorlichting </a:t>
            </a:r>
          </a:p>
          <a:p>
            <a:pPr marL="573300" lvl="1" indent="-342900" algn="just">
              <a:buFont typeface="+mj-lt"/>
              <a:buAutoNum type="arabicPeriod"/>
            </a:pPr>
            <a:r>
              <a:rPr lang="nl-NL" dirty="0">
                <a:solidFill>
                  <a:schemeClr val="bg1">
                    <a:lumMod val="85000"/>
                  </a:schemeClr>
                </a:solidFill>
              </a:rPr>
              <a:t>Verstandige keuzes opioïden</a:t>
            </a:r>
          </a:p>
          <a:p>
            <a:pPr marL="573300" lvl="1" indent="-342900" algn="just">
              <a:buFont typeface="+mj-lt"/>
              <a:buAutoNum type="arabicPeriod"/>
            </a:pPr>
            <a:r>
              <a:rPr lang="nl-NL" dirty="0">
                <a:solidFill>
                  <a:schemeClr val="bg1">
                    <a:lumMod val="85000"/>
                  </a:schemeClr>
                </a:solidFill>
              </a:rPr>
              <a:t>Afbouwbeleid opioïden</a:t>
            </a:r>
          </a:p>
          <a:p>
            <a:pPr marL="342900" indent="-342900">
              <a:buFont typeface="+mj-lt"/>
              <a:buAutoNum type="arabicPeriod"/>
            </a:pPr>
            <a:r>
              <a:rPr lang="nl-NL" dirty="0">
                <a:solidFill>
                  <a:schemeClr val="bg1">
                    <a:lumMod val="85000"/>
                  </a:schemeClr>
                </a:solidFill>
              </a:rPr>
              <a:t>Best </a:t>
            </a:r>
            <a:r>
              <a:rPr lang="nl-NL" dirty="0" err="1">
                <a:solidFill>
                  <a:schemeClr val="bg1">
                    <a:lumMod val="85000"/>
                  </a:schemeClr>
                </a:solidFill>
              </a:rPr>
              <a:t>practices</a:t>
            </a: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Afsluiting</a:t>
            </a:r>
          </a:p>
          <a:p>
            <a:pPr marL="342900" indent="-342900">
              <a:buFont typeface="+mj-lt"/>
              <a:buAutoNum type="arabicPeriod"/>
            </a:pPr>
            <a:endParaRPr lang="nl-NL" dirty="0"/>
          </a:p>
          <a:p>
            <a:pPr marL="342900" indent="-342900">
              <a:buFont typeface="+mj-lt"/>
              <a:buAutoNum type="arabicPeriod"/>
            </a:pPr>
            <a:endParaRPr lang="nl-NL" dirty="0"/>
          </a:p>
          <a:p>
            <a:endParaRPr lang="nl-NL" dirty="0"/>
          </a:p>
        </p:txBody>
      </p:sp>
    </p:spTree>
    <p:extLst>
      <p:ext uri="{BB962C8B-B14F-4D97-AF65-F5344CB8AC3E}">
        <p14:creationId xmlns:p14="http://schemas.microsoft.com/office/powerpoint/2010/main" val="31898346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478224-66C8-4475-BBA1-7F8EB2C5B310}"/>
              </a:ext>
            </a:extLst>
          </p:cNvPr>
          <p:cNvSpPr>
            <a:spLocks noGrp="1"/>
          </p:cNvSpPr>
          <p:nvPr>
            <p:ph type="title"/>
          </p:nvPr>
        </p:nvSpPr>
        <p:spPr/>
        <p:txBody>
          <a:bodyPr>
            <a:normAutofit/>
          </a:bodyPr>
          <a:lstStyle/>
          <a:p>
            <a:r>
              <a:rPr lang="nl-NL"/>
              <a:t>2. Educatie voorschrijvers van opioïden</a:t>
            </a:r>
          </a:p>
        </p:txBody>
      </p:sp>
      <p:sp>
        <p:nvSpPr>
          <p:cNvPr id="3" name="Tijdelijke aanduiding voor inhoud 2">
            <a:extLst>
              <a:ext uri="{FF2B5EF4-FFF2-40B4-BE49-F238E27FC236}">
                <a16:creationId xmlns:a16="http://schemas.microsoft.com/office/drawing/2014/main" id="{990634DF-E9EC-466C-95D3-BA171C456AA9}"/>
              </a:ext>
            </a:extLst>
          </p:cNvPr>
          <p:cNvSpPr>
            <a:spLocks noGrp="1"/>
          </p:cNvSpPr>
          <p:nvPr>
            <p:ph idx="1"/>
          </p:nvPr>
        </p:nvSpPr>
        <p:spPr/>
        <p:txBody>
          <a:bodyPr/>
          <a:lstStyle/>
          <a:p>
            <a:endParaRPr lang="nl-NL" dirty="0"/>
          </a:p>
          <a:p>
            <a:r>
              <a:rPr lang="nl-NL" dirty="0"/>
              <a:t>Voorlichting nodig over:</a:t>
            </a:r>
          </a:p>
          <a:p>
            <a:pPr marL="285750" indent="-285750">
              <a:buFont typeface="Arial" panose="020B0604020202020204" pitchFamily="34" charset="0"/>
              <a:buChar char="•"/>
            </a:pPr>
            <a:r>
              <a:rPr lang="nl-NL" dirty="0"/>
              <a:t>Beleid pijnbehandeling bij verschillende typen pijn</a:t>
            </a:r>
          </a:p>
          <a:p>
            <a:pPr marL="285750" indent="-285750">
              <a:buFont typeface="Arial" panose="020B0604020202020204" pitchFamily="34" charset="0"/>
              <a:buChar char="•"/>
            </a:pPr>
            <a:r>
              <a:rPr lang="nl-NL" dirty="0"/>
              <a:t>Werkingsmechanisme opioïden </a:t>
            </a:r>
          </a:p>
          <a:p>
            <a:pPr marL="285750" indent="-285750">
              <a:buFont typeface="Arial" panose="020B0604020202020204" pitchFamily="34" charset="0"/>
              <a:buChar char="•"/>
            </a:pPr>
            <a:r>
              <a:rPr lang="nl-NL" dirty="0"/>
              <a:t>Risico’s opioïden op de lange termijn</a:t>
            </a:r>
          </a:p>
          <a:p>
            <a:pPr marL="285750" indent="-285750">
              <a:buFont typeface="Arial" panose="020B0604020202020204" pitchFamily="34" charset="0"/>
              <a:buChar char="•"/>
            </a:pPr>
            <a:r>
              <a:rPr lang="nl-NL" dirty="0"/>
              <a:t>Risicofactoren voor problematisch gebruik</a:t>
            </a:r>
          </a:p>
          <a:p>
            <a:pPr marL="285750" indent="-285750">
              <a:buFont typeface="Arial" panose="020B0604020202020204" pitchFamily="34" charset="0"/>
              <a:buChar char="•"/>
            </a:pPr>
            <a:r>
              <a:rPr lang="nl-NL" dirty="0"/>
              <a:t>Opioïd-naïeve versus chronische patiënten</a:t>
            </a:r>
          </a:p>
          <a:p>
            <a:endParaRPr lang="nl-NL" dirty="0"/>
          </a:p>
        </p:txBody>
      </p:sp>
    </p:spTree>
    <p:extLst>
      <p:ext uri="{BB962C8B-B14F-4D97-AF65-F5344CB8AC3E}">
        <p14:creationId xmlns:p14="http://schemas.microsoft.com/office/powerpoint/2010/main" val="3606026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Behandeling van acute nociceptieve pijn</a:t>
            </a:r>
          </a:p>
        </p:txBody>
      </p:sp>
      <p:graphicFrame>
        <p:nvGraphicFramePr>
          <p:cNvPr id="4" name="Tijdelijke aanduiding voor inhoud 3"/>
          <p:cNvGraphicFramePr>
            <a:graphicFrameLocks noGrp="1"/>
          </p:cNvGraphicFramePr>
          <p:nvPr>
            <p:ph idx="1"/>
            <p:extLst>
              <p:ext uri="{D42A27DB-BD31-4B8C-83A1-F6EECF244321}">
                <p14:modId xmlns:p14="http://schemas.microsoft.com/office/powerpoint/2010/main" val="3806073651"/>
              </p:ext>
            </p:extLst>
          </p:nvPr>
        </p:nvGraphicFramePr>
        <p:xfrm>
          <a:off x="838200" y="1128713"/>
          <a:ext cx="10515600" cy="5048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kstvak 5"/>
          <p:cNvSpPr txBox="1"/>
          <p:nvPr/>
        </p:nvSpPr>
        <p:spPr>
          <a:xfrm>
            <a:off x="838200" y="5510784"/>
            <a:ext cx="10515600" cy="430887"/>
          </a:xfrm>
          <a:prstGeom prst="rect">
            <a:avLst/>
          </a:prstGeom>
          <a:noFill/>
        </p:spPr>
        <p:txBody>
          <a:bodyPr wrap="square" rtlCol="0">
            <a:spAutoFit/>
          </a:bodyPr>
          <a:lstStyle/>
          <a:p>
            <a:r>
              <a:rPr lang="nl-NL" sz="2200">
                <a:solidFill>
                  <a:srgbClr val="000000"/>
                </a:solidFill>
                <a:latin typeface="+mn-lt"/>
              </a:rPr>
              <a:t>Niet-medicamenteuze maatregelen</a:t>
            </a:r>
          </a:p>
        </p:txBody>
      </p:sp>
      <p:sp>
        <p:nvSpPr>
          <p:cNvPr id="7" name="Tekstvak 6"/>
          <p:cNvSpPr txBox="1"/>
          <p:nvPr/>
        </p:nvSpPr>
        <p:spPr>
          <a:xfrm>
            <a:off x="838200" y="5941671"/>
            <a:ext cx="10515600" cy="430887"/>
          </a:xfrm>
          <a:prstGeom prst="rect">
            <a:avLst/>
          </a:prstGeom>
          <a:noFill/>
        </p:spPr>
        <p:txBody>
          <a:bodyPr wrap="square" rtlCol="0">
            <a:spAutoFit/>
          </a:bodyPr>
          <a:lstStyle/>
          <a:p>
            <a:r>
              <a:rPr lang="nl-NL" sz="2200">
                <a:solidFill>
                  <a:srgbClr val="000000"/>
                </a:solidFill>
                <a:latin typeface="+mn-lt"/>
              </a:rPr>
              <a:t>Oorzaak behandelen</a:t>
            </a:r>
          </a:p>
        </p:txBody>
      </p:sp>
      <p:sp>
        <p:nvSpPr>
          <p:cNvPr id="8" name="Tekstvak 7"/>
          <p:cNvSpPr txBox="1"/>
          <p:nvPr/>
        </p:nvSpPr>
        <p:spPr>
          <a:xfrm>
            <a:off x="8550983" y="6278139"/>
            <a:ext cx="8278666" cy="369332"/>
          </a:xfrm>
          <a:prstGeom prst="rect">
            <a:avLst/>
          </a:prstGeom>
          <a:noFill/>
        </p:spPr>
        <p:txBody>
          <a:bodyPr wrap="square" rtlCol="0">
            <a:spAutoFit/>
          </a:bodyPr>
          <a:lstStyle/>
          <a:p>
            <a:r>
              <a:rPr lang="nl-NL" dirty="0">
                <a:solidFill>
                  <a:srgbClr val="000000"/>
                </a:solidFill>
              </a:rPr>
              <a:t>Bron: NHG-Standaard Pijn (2021) </a:t>
            </a:r>
          </a:p>
        </p:txBody>
      </p:sp>
    </p:spTree>
    <p:extLst>
      <p:ext uri="{BB962C8B-B14F-4D97-AF65-F5344CB8AC3E}">
        <p14:creationId xmlns:p14="http://schemas.microsoft.com/office/powerpoint/2010/main" val="7989557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Behandeling bij kwetsbare ouderen</a:t>
            </a:r>
          </a:p>
        </p:txBody>
      </p:sp>
      <p:graphicFrame>
        <p:nvGraphicFramePr>
          <p:cNvPr id="4" name="Tijdelijke aanduiding voor inhoud 3"/>
          <p:cNvGraphicFramePr>
            <a:graphicFrameLocks noGrp="1"/>
          </p:cNvGraphicFramePr>
          <p:nvPr>
            <p:ph idx="1"/>
            <p:extLst>
              <p:ext uri="{D42A27DB-BD31-4B8C-83A1-F6EECF244321}">
                <p14:modId xmlns:p14="http://schemas.microsoft.com/office/powerpoint/2010/main" val="1322504423"/>
              </p:ext>
            </p:extLst>
          </p:nvPr>
        </p:nvGraphicFramePr>
        <p:xfrm>
          <a:off x="838200" y="1128713"/>
          <a:ext cx="10515600" cy="5048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kstvak 5"/>
          <p:cNvSpPr txBox="1"/>
          <p:nvPr/>
        </p:nvSpPr>
        <p:spPr>
          <a:xfrm>
            <a:off x="838200" y="5510784"/>
            <a:ext cx="10515600" cy="430887"/>
          </a:xfrm>
          <a:prstGeom prst="rect">
            <a:avLst/>
          </a:prstGeom>
          <a:noFill/>
        </p:spPr>
        <p:txBody>
          <a:bodyPr wrap="square" rtlCol="0">
            <a:spAutoFit/>
          </a:bodyPr>
          <a:lstStyle/>
          <a:p>
            <a:r>
              <a:rPr lang="nl-NL" sz="2200" dirty="0">
                <a:solidFill>
                  <a:srgbClr val="000000"/>
                </a:solidFill>
                <a:latin typeface="+mn-lt"/>
              </a:rPr>
              <a:t>Niet-medicamenteuze maatregelen</a:t>
            </a:r>
          </a:p>
        </p:txBody>
      </p:sp>
      <p:sp>
        <p:nvSpPr>
          <p:cNvPr id="7" name="Tekstvak 6"/>
          <p:cNvSpPr txBox="1"/>
          <p:nvPr/>
        </p:nvSpPr>
        <p:spPr>
          <a:xfrm>
            <a:off x="838200" y="5941671"/>
            <a:ext cx="10515600" cy="430887"/>
          </a:xfrm>
          <a:prstGeom prst="rect">
            <a:avLst/>
          </a:prstGeom>
          <a:noFill/>
        </p:spPr>
        <p:txBody>
          <a:bodyPr wrap="square" rtlCol="0">
            <a:spAutoFit/>
          </a:bodyPr>
          <a:lstStyle/>
          <a:p>
            <a:r>
              <a:rPr lang="nl-NL" sz="2200">
                <a:solidFill>
                  <a:srgbClr val="000000"/>
                </a:solidFill>
                <a:latin typeface="+mn-lt"/>
              </a:rPr>
              <a:t>Oorzaak behandelen</a:t>
            </a:r>
          </a:p>
        </p:txBody>
      </p:sp>
      <p:sp>
        <p:nvSpPr>
          <p:cNvPr id="8" name="Tekstvak 7"/>
          <p:cNvSpPr txBox="1"/>
          <p:nvPr/>
        </p:nvSpPr>
        <p:spPr>
          <a:xfrm>
            <a:off x="3639014" y="6388587"/>
            <a:ext cx="10119658" cy="369332"/>
          </a:xfrm>
          <a:prstGeom prst="rect">
            <a:avLst/>
          </a:prstGeom>
          <a:noFill/>
        </p:spPr>
        <p:txBody>
          <a:bodyPr wrap="square" rtlCol="0">
            <a:spAutoFit/>
          </a:bodyPr>
          <a:lstStyle/>
          <a:p>
            <a:r>
              <a:rPr lang="nl-NL" dirty="0">
                <a:solidFill>
                  <a:srgbClr val="000000"/>
                </a:solidFill>
              </a:rPr>
              <a:t>Bron: </a:t>
            </a:r>
            <a:r>
              <a:rPr lang="nl-NL" dirty="0" err="1">
                <a:solidFill>
                  <a:srgbClr val="000000"/>
                </a:solidFill>
              </a:rPr>
              <a:t>Verenso</a:t>
            </a:r>
            <a:r>
              <a:rPr lang="nl-NL" dirty="0">
                <a:solidFill>
                  <a:srgbClr val="000000"/>
                </a:solidFill>
              </a:rPr>
              <a:t>-richtlijn Diagnostiek en behandeling van pijn bij kwetsbare ouderen (2016)</a:t>
            </a:r>
          </a:p>
        </p:txBody>
      </p:sp>
    </p:spTree>
    <p:extLst>
      <p:ext uri="{BB962C8B-B14F-4D97-AF65-F5344CB8AC3E}">
        <p14:creationId xmlns:p14="http://schemas.microsoft.com/office/powerpoint/2010/main" val="40810984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DD6EAB7-62AA-4836-96C0-F9C70AEAAA47}"/>
              </a:ext>
            </a:extLst>
          </p:cNvPr>
          <p:cNvSpPr>
            <a:spLocks noGrp="1"/>
          </p:cNvSpPr>
          <p:nvPr>
            <p:ph type="title"/>
          </p:nvPr>
        </p:nvSpPr>
        <p:spPr/>
        <p:txBody>
          <a:bodyPr/>
          <a:lstStyle/>
          <a:p>
            <a:r>
              <a:rPr lang="nl-NL" dirty="0"/>
              <a:t>Pijnbeleid niet-acute pijn</a:t>
            </a:r>
          </a:p>
        </p:txBody>
      </p:sp>
      <p:sp>
        <p:nvSpPr>
          <p:cNvPr id="3" name="Tijdelijke aanduiding voor inhoud 2">
            <a:extLst>
              <a:ext uri="{FF2B5EF4-FFF2-40B4-BE49-F238E27FC236}">
                <a16:creationId xmlns:a16="http://schemas.microsoft.com/office/drawing/2014/main" id="{9355B963-C38F-41F8-BEAB-716B9C8C05B7}"/>
              </a:ext>
            </a:extLst>
          </p:cNvPr>
          <p:cNvSpPr>
            <a:spLocks noGrp="1"/>
          </p:cNvSpPr>
          <p:nvPr>
            <p:ph idx="1"/>
          </p:nvPr>
        </p:nvSpPr>
        <p:spPr>
          <a:xfrm>
            <a:off x="838200" y="1129004"/>
            <a:ext cx="10515600" cy="5550092"/>
          </a:xfrm>
        </p:spPr>
        <p:txBody>
          <a:bodyPr>
            <a:normAutofit fontScale="92500" lnSpcReduction="20000"/>
          </a:bodyPr>
          <a:lstStyle/>
          <a:p>
            <a:endParaRPr lang="nl-NL" dirty="0"/>
          </a:p>
          <a:p>
            <a:r>
              <a:rPr lang="nl-NL" dirty="0"/>
              <a:t>Grote individuele verschillen, lichamelijke/psychische/sociale componenten in pijn aanwezig</a:t>
            </a:r>
          </a:p>
          <a:p>
            <a:endParaRPr lang="nl-NL" b="1" dirty="0"/>
          </a:p>
          <a:p>
            <a:r>
              <a:rPr lang="nl-NL" b="1" dirty="0"/>
              <a:t>Chronische pijn</a:t>
            </a:r>
            <a:endParaRPr lang="nl-NL" dirty="0"/>
          </a:p>
          <a:p>
            <a:r>
              <a:rPr lang="nl-NL" dirty="0"/>
              <a:t>Terughoudend zijn met voorschrijven medicatie</a:t>
            </a:r>
          </a:p>
          <a:p>
            <a:pPr marL="285750" indent="-285750">
              <a:buFont typeface="Arial" panose="020B0604020202020204" pitchFamily="34" charset="0"/>
              <a:buChar char="•"/>
            </a:pPr>
            <a:r>
              <a:rPr lang="nl-NL" dirty="0"/>
              <a:t>Voorkeur: kortdurend paracetamol</a:t>
            </a:r>
          </a:p>
          <a:p>
            <a:pPr marL="285750" indent="-285750">
              <a:buFont typeface="Arial" panose="020B0604020202020204" pitchFamily="34" charset="0"/>
              <a:buChar char="•"/>
            </a:pPr>
            <a:r>
              <a:rPr lang="nl-NL" dirty="0"/>
              <a:t>Geen plaats voor opioïden</a:t>
            </a:r>
          </a:p>
          <a:p>
            <a:endParaRPr lang="nl-NL" b="1" dirty="0"/>
          </a:p>
          <a:p>
            <a:r>
              <a:rPr lang="nl-NL" b="1" dirty="0" err="1"/>
              <a:t>Neuropatische</a:t>
            </a:r>
            <a:r>
              <a:rPr lang="nl-NL" b="1" dirty="0"/>
              <a:t> pijn</a:t>
            </a:r>
          </a:p>
          <a:p>
            <a:pPr marL="285750" indent="-285750">
              <a:buFont typeface="Arial" panose="020B0604020202020204" pitchFamily="34" charset="0"/>
              <a:buChar char="•"/>
            </a:pPr>
            <a:r>
              <a:rPr lang="nl-NL" dirty="0"/>
              <a:t>Paracetamol/NSAID niet werkzaam</a:t>
            </a:r>
          </a:p>
          <a:p>
            <a:pPr marL="285750" indent="-285750">
              <a:buFont typeface="Arial" panose="020B0604020202020204" pitchFamily="34" charset="0"/>
              <a:buChar char="•"/>
            </a:pPr>
            <a:r>
              <a:rPr lang="nl-NL" dirty="0"/>
              <a:t>Voorkeur: antidepressiva, anti-epileptica</a:t>
            </a:r>
          </a:p>
          <a:p>
            <a:pPr marL="285750" indent="-285750">
              <a:buFont typeface="Arial" panose="020B0604020202020204" pitchFamily="34" charset="0"/>
              <a:buChar char="•"/>
            </a:pPr>
            <a:r>
              <a:rPr lang="nl-NL" dirty="0"/>
              <a:t>Opioïden (incl. </a:t>
            </a:r>
            <a:r>
              <a:rPr lang="nl-NL" dirty="0" err="1"/>
              <a:t>tramadol</a:t>
            </a:r>
            <a:r>
              <a:rPr lang="nl-NL" dirty="0"/>
              <a:t>) uitzonderingsgeval, overleg met anesthesioloog-pijnspecialist</a:t>
            </a:r>
          </a:p>
          <a:p>
            <a:endParaRPr lang="nl-NL" dirty="0"/>
          </a:p>
          <a:p>
            <a:r>
              <a:rPr lang="nl-NL" b="1" dirty="0"/>
              <a:t>Terminale/palliatieve fase</a:t>
            </a:r>
          </a:p>
          <a:p>
            <a:pPr marL="285750" indent="-285750">
              <a:buFont typeface="Arial" panose="020B0604020202020204" pitchFamily="34" charset="0"/>
              <a:buChar char="•"/>
            </a:pPr>
            <a:r>
              <a:rPr lang="nl-NL" dirty="0"/>
              <a:t>Matig ernstige pijn: sterkwerkende opioïden</a:t>
            </a:r>
          </a:p>
          <a:p>
            <a:pPr marL="285750" indent="-285750">
              <a:buFont typeface="Arial" panose="020B0604020202020204" pitchFamily="34" charset="0"/>
              <a:buChar char="•"/>
            </a:pPr>
            <a:r>
              <a:rPr lang="nl-NL" dirty="0"/>
              <a:t>Voorkeur: preparaten met verlengde afgifte</a:t>
            </a:r>
          </a:p>
        </p:txBody>
      </p:sp>
    </p:spTree>
    <p:extLst>
      <p:ext uri="{BB962C8B-B14F-4D97-AF65-F5344CB8AC3E}">
        <p14:creationId xmlns:p14="http://schemas.microsoft.com/office/powerpoint/2010/main" val="32528720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4B3B423-CC22-4A88-BB3E-A394F1145460}"/>
              </a:ext>
            </a:extLst>
          </p:cNvPr>
          <p:cNvSpPr>
            <a:spLocks noGrp="1"/>
          </p:cNvSpPr>
          <p:nvPr>
            <p:ph type="title"/>
          </p:nvPr>
        </p:nvSpPr>
        <p:spPr>
          <a:xfrm>
            <a:off x="838200" y="365125"/>
            <a:ext cx="10515600" cy="577267"/>
          </a:xfrm>
        </p:spPr>
        <p:txBody>
          <a:bodyPr/>
          <a:lstStyle/>
          <a:p>
            <a:r>
              <a:rPr lang="nl-NL" dirty="0"/>
              <a:t>Behandeling van chronische pijn</a:t>
            </a:r>
          </a:p>
        </p:txBody>
      </p:sp>
      <p:sp>
        <p:nvSpPr>
          <p:cNvPr id="5" name="Tijdelijke aanduiding voor inhoud 4">
            <a:extLst>
              <a:ext uri="{FF2B5EF4-FFF2-40B4-BE49-F238E27FC236}">
                <a16:creationId xmlns:a16="http://schemas.microsoft.com/office/drawing/2014/main" id="{1343A72A-0F2F-4F9F-BB86-6AC6E8D59768}"/>
              </a:ext>
            </a:extLst>
          </p:cNvPr>
          <p:cNvSpPr>
            <a:spLocks noGrp="1"/>
          </p:cNvSpPr>
          <p:nvPr>
            <p:ph idx="1"/>
          </p:nvPr>
        </p:nvSpPr>
        <p:spPr/>
        <p:txBody>
          <a:bodyPr>
            <a:normAutofit/>
          </a:bodyPr>
          <a:lstStyle/>
          <a:p>
            <a:endParaRPr lang="nl-NL" dirty="0"/>
          </a:p>
          <a:p>
            <a:r>
              <a:rPr lang="nl-NL" dirty="0"/>
              <a:t>Patiënten met chronische pijn (niet-acuut, niet oncologisch/palliatief):</a:t>
            </a:r>
          </a:p>
          <a:p>
            <a:pPr marL="285750" indent="-285750">
              <a:buFont typeface="Arial" panose="020B0604020202020204" pitchFamily="34" charset="0"/>
              <a:buChar char="•"/>
            </a:pPr>
            <a:r>
              <a:rPr lang="nl-NL" dirty="0"/>
              <a:t>Behandeling door specialistisch pijnteam (pijnpoli)</a:t>
            </a:r>
          </a:p>
          <a:p>
            <a:r>
              <a:rPr lang="nl-NL" i="1" dirty="0">
                <a:sym typeface="Wingdings" panose="05000000000000000000" pitchFamily="2" charset="2"/>
              </a:rPr>
              <a:t> </a:t>
            </a:r>
            <a:r>
              <a:rPr lang="nl-NL" i="1" dirty="0"/>
              <a:t>Leidraad chronische pijn</a:t>
            </a:r>
          </a:p>
          <a:p>
            <a:endParaRPr lang="nl-NL" dirty="0"/>
          </a:p>
          <a:p>
            <a:r>
              <a:rPr lang="nl-NL" dirty="0"/>
              <a:t>Patiënten met chronische pijn (oncologisch):</a:t>
            </a:r>
          </a:p>
          <a:p>
            <a:pPr marL="285750" indent="-285750">
              <a:buFont typeface="Arial" panose="020B0604020202020204" pitchFamily="34" charset="0"/>
              <a:buChar char="•"/>
            </a:pPr>
            <a:r>
              <a:rPr lang="nl-NL" dirty="0"/>
              <a:t>Behandeling door specialistisch pijnteam</a:t>
            </a:r>
          </a:p>
          <a:p>
            <a:pPr marL="285750" indent="-285750">
              <a:buFont typeface="Arial" panose="020B0604020202020204" pitchFamily="34" charset="0"/>
              <a:buChar char="•"/>
            </a:pPr>
            <a:r>
              <a:rPr lang="nl-NL" dirty="0"/>
              <a:t>Terminologie “doorbraakpijn” alleen hier van toepassing!</a:t>
            </a:r>
          </a:p>
          <a:p>
            <a:r>
              <a:rPr lang="nl-NL" i="1" dirty="0">
                <a:sym typeface="Wingdings" panose="05000000000000000000" pitchFamily="2" charset="2"/>
              </a:rPr>
              <a:t> </a:t>
            </a:r>
            <a:r>
              <a:rPr lang="nl-NL" i="1" dirty="0"/>
              <a:t>Richtlijn</a:t>
            </a:r>
            <a:r>
              <a:rPr lang="nl-NL" dirty="0"/>
              <a:t> </a:t>
            </a:r>
            <a:r>
              <a:rPr lang="nl-NL" i="1" dirty="0"/>
              <a:t>pijn bij kanker: medicamenteuze behandeling</a:t>
            </a:r>
          </a:p>
          <a:p>
            <a:endParaRPr lang="nl-NL" dirty="0"/>
          </a:p>
          <a:p>
            <a:r>
              <a:rPr lang="nl-NL" dirty="0"/>
              <a:t>Palliatieve patiënten:</a:t>
            </a:r>
          </a:p>
          <a:p>
            <a:pPr marL="285750" indent="-285750">
              <a:buFont typeface="Arial" panose="020B0604020202020204" pitchFamily="34" charset="0"/>
              <a:buChar char="•"/>
            </a:pPr>
            <a:r>
              <a:rPr lang="nl-NL" dirty="0"/>
              <a:t>Behandeling door specialistisch pijnteam</a:t>
            </a:r>
          </a:p>
        </p:txBody>
      </p:sp>
    </p:spTree>
    <p:extLst>
      <p:ext uri="{BB962C8B-B14F-4D97-AF65-F5344CB8AC3E}">
        <p14:creationId xmlns:p14="http://schemas.microsoft.com/office/powerpoint/2010/main" val="23984321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p:cNvSpPr>
            <a:spLocks noGrp="1"/>
          </p:cNvSpPr>
          <p:nvPr>
            <p:ph type="title"/>
          </p:nvPr>
        </p:nvSpPr>
        <p:spPr/>
        <p:txBody>
          <a:bodyPr/>
          <a:lstStyle/>
          <a:p>
            <a:r>
              <a:rPr lang="nl-NL"/>
              <a:t>Plaats van opioïden in richtlijnen</a:t>
            </a:r>
          </a:p>
        </p:txBody>
      </p:sp>
      <p:sp>
        <p:nvSpPr>
          <p:cNvPr id="5" name="Tijdelijke aanduiding voor tekst 4"/>
          <p:cNvSpPr>
            <a:spLocks noGrp="1"/>
          </p:cNvSpPr>
          <p:nvPr>
            <p:ph idx="1"/>
          </p:nvPr>
        </p:nvSpPr>
        <p:spPr/>
        <p:txBody>
          <a:bodyPr/>
          <a:lstStyle/>
          <a:p>
            <a:endParaRPr lang="nl-NL" dirty="0"/>
          </a:p>
          <a:p>
            <a:r>
              <a:rPr lang="nl-NL" dirty="0"/>
              <a:t>NHG-Standaard </a:t>
            </a:r>
            <a:r>
              <a:rPr lang="nl-NL" i="1" dirty="0"/>
              <a:t>Pijn</a:t>
            </a:r>
            <a:r>
              <a:rPr lang="nl-NL" dirty="0"/>
              <a:t> (2021)</a:t>
            </a:r>
          </a:p>
          <a:p>
            <a:pPr marL="0" indent="0">
              <a:buNone/>
            </a:pPr>
            <a:r>
              <a:rPr lang="nl-NL" i="1" dirty="0"/>
              <a:t>Overweeg alleen een sterk werkend opioïd als er sprake is van ernstige pijn met dusdanig veel invloed op het dagelijks functioneren dat deze situatie moet worden doorbroken en de pijn met de overige behandelingen en optimaal ingestelde medicatie uit de vorige stappen onvoldoende vermindert. </a:t>
            </a:r>
          </a:p>
          <a:p>
            <a:endParaRPr lang="nl-NL" dirty="0"/>
          </a:p>
          <a:p>
            <a:r>
              <a:rPr lang="nl-NL" dirty="0"/>
              <a:t>Multidisciplinaire richtlijn pijn bij kwetsbare ouderen (</a:t>
            </a:r>
            <a:r>
              <a:rPr lang="nl-NL" dirty="0" err="1"/>
              <a:t>Verenso</a:t>
            </a:r>
            <a:r>
              <a:rPr lang="nl-NL" dirty="0"/>
              <a:t> 2011/2016)</a:t>
            </a:r>
          </a:p>
          <a:p>
            <a:pPr marL="0" indent="0">
              <a:buNone/>
            </a:pPr>
            <a:r>
              <a:rPr lang="nl-NL" i="1" dirty="0"/>
              <a:t>Bij alle patiënten met matige tot ernstige pijn, functionele beperkingen of verminderde kwaliteit van leven door de pijn dient pijnstilling met opioïden te worden overwogen indien pijnstilling met niet-opioïden onvoldoende werkzaam is gebleken.</a:t>
            </a:r>
          </a:p>
        </p:txBody>
      </p:sp>
    </p:spTree>
    <p:extLst>
      <p:ext uri="{BB962C8B-B14F-4D97-AF65-F5344CB8AC3E}">
        <p14:creationId xmlns:p14="http://schemas.microsoft.com/office/powerpoint/2010/main" val="20161871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Plaats van opioïden in richtlijnen</a:t>
            </a:r>
          </a:p>
        </p:txBody>
      </p:sp>
      <p:sp>
        <p:nvSpPr>
          <p:cNvPr id="3" name="Tijdelijke aanduiding voor tekst 2"/>
          <p:cNvSpPr>
            <a:spLocks noGrp="1"/>
          </p:cNvSpPr>
          <p:nvPr>
            <p:ph idx="1"/>
          </p:nvPr>
        </p:nvSpPr>
        <p:spPr/>
        <p:txBody>
          <a:bodyPr/>
          <a:lstStyle/>
          <a:p>
            <a:endParaRPr lang="nl-NL" dirty="0"/>
          </a:p>
          <a:p>
            <a:r>
              <a:rPr lang="nl-NL" dirty="0"/>
              <a:t>Richtlijn </a:t>
            </a:r>
            <a:r>
              <a:rPr lang="nl-NL" i="1" dirty="0"/>
              <a:t>Pijn bij patiënten met kanker </a:t>
            </a:r>
            <a:r>
              <a:rPr lang="nl-NL" dirty="0"/>
              <a:t>(2019)</a:t>
            </a:r>
          </a:p>
          <a:p>
            <a:pPr marL="0" indent="0">
              <a:buNone/>
            </a:pPr>
            <a:r>
              <a:rPr lang="nl-NL" i="1" dirty="0"/>
              <a:t>Hanteer een stapsgewijze benadering, waarbij er bij onvoldoende effect bij optimale dosering wordt overgegaan naar de volgende stap. Hanteer bij nociceptieve pijn het volgende schema:</a:t>
            </a:r>
          </a:p>
          <a:p>
            <a:pPr lvl="1"/>
            <a:r>
              <a:rPr lang="nl-NL" i="1" dirty="0"/>
              <a:t>stap 1: Paracetamol +/- NSAID</a:t>
            </a:r>
          </a:p>
          <a:p>
            <a:pPr lvl="1"/>
            <a:r>
              <a:rPr lang="nl-NL" i="1" dirty="0"/>
              <a:t>stap 2 (afwijkend van de WHO-ladder!): sterkwerkend opioïd +/- NSAID +/- paracetamol.</a:t>
            </a:r>
          </a:p>
          <a:p>
            <a:endParaRPr lang="nl-NL" dirty="0"/>
          </a:p>
          <a:p>
            <a:r>
              <a:rPr lang="nl-NL" dirty="0"/>
              <a:t>Richtlijn</a:t>
            </a:r>
            <a:r>
              <a:rPr lang="nl-NL" i="1" dirty="0"/>
              <a:t> Postoperatieve pijn </a:t>
            </a:r>
            <a:r>
              <a:rPr lang="nl-NL" dirty="0"/>
              <a:t>(2013)</a:t>
            </a:r>
          </a:p>
          <a:p>
            <a:pPr marL="0" indent="0">
              <a:buNone/>
            </a:pPr>
            <a:r>
              <a:rPr lang="nl-NL" i="1" dirty="0"/>
              <a:t>Opioïden dienen een vast onderdeel te zijn van de farmacologische pijnbehandelingsmogelijkheden voor postoperatieve pijn. </a:t>
            </a:r>
          </a:p>
        </p:txBody>
      </p:sp>
    </p:spTree>
    <p:extLst>
      <p:ext uri="{BB962C8B-B14F-4D97-AF65-F5344CB8AC3E}">
        <p14:creationId xmlns:p14="http://schemas.microsoft.com/office/powerpoint/2010/main" val="16506861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Plaats van opioïden in richtlijnen</a:t>
            </a:r>
          </a:p>
        </p:txBody>
      </p:sp>
      <p:sp>
        <p:nvSpPr>
          <p:cNvPr id="3" name="Tijdelijke aanduiding voor tekst 2"/>
          <p:cNvSpPr>
            <a:spLocks noGrp="1"/>
          </p:cNvSpPr>
          <p:nvPr>
            <p:ph idx="1"/>
          </p:nvPr>
        </p:nvSpPr>
        <p:spPr/>
        <p:txBody>
          <a:bodyPr/>
          <a:lstStyle/>
          <a:p>
            <a:endParaRPr lang="nl-NL" dirty="0"/>
          </a:p>
          <a:p>
            <a:r>
              <a:rPr lang="nl-NL" dirty="0"/>
              <a:t>Richtlijn </a:t>
            </a:r>
            <a:r>
              <a:rPr lang="nl-NL" i="1" dirty="0"/>
              <a:t>Conservatieve behandeling van artrose in heup of knie </a:t>
            </a:r>
            <a:r>
              <a:rPr lang="nl-NL" dirty="0"/>
              <a:t>(2018)</a:t>
            </a:r>
            <a:endParaRPr lang="nl-NL" i="1" dirty="0"/>
          </a:p>
          <a:p>
            <a:pPr marL="0" indent="0">
              <a:buNone/>
            </a:pPr>
            <a:r>
              <a:rPr lang="nl-NL" i="1" dirty="0"/>
              <a:t>Vanwege bijwerkingen, de geringe effecten en het risico op verslaving is er vrijwel geen plaats voor sterkwerkende opiaten bij de behandeling van patiënten met knie- of heupartrose.</a:t>
            </a:r>
            <a:r>
              <a:rPr lang="nl-NL" dirty="0"/>
              <a:t> </a:t>
            </a:r>
          </a:p>
        </p:txBody>
      </p:sp>
    </p:spTree>
    <p:extLst>
      <p:ext uri="{BB962C8B-B14F-4D97-AF65-F5344CB8AC3E}">
        <p14:creationId xmlns:p14="http://schemas.microsoft.com/office/powerpoint/2010/main" val="34902008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110B851-98D0-407B-BB3F-FD0F8D393A37}"/>
              </a:ext>
            </a:extLst>
          </p:cNvPr>
          <p:cNvSpPr>
            <a:spLocks noGrp="1"/>
          </p:cNvSpPr>
          <p:nvPr>
            <p:ph type="title"/>
          </p:nvPr>
        </p:nvSpPr>
        <p:spPr/>
        <p:txBody>
          <a:bodyPr/>
          <a:lstStyle/>
          <a:p>
            <a:r>
              <a:rPr lang="nl-NL" dirty="0"/>
              <a:t>Werkingsmechanisme opioïden </a:t>
            </a:r>
          </a:p>
        </p:txBody>
      </p:sp>
      <p:sp>
        <p:nvSpPr>
          <p:cNvPr id="3" name="Tijdelijke aanduiding voor inhoud 2">
            <a:extLst>
              <a:ext uri="{FF2B5EF4-FFF2-40B4-BE49-F238E27FC236}">
                <a16:creationId xmlns:a16="http://schemas.microsoft.com/office/drawing/2014/main" id="{59949EC2-2356-4285-AA31-C41972941122}"/>
              </a:ext>
            </a:extLst>
          </p:cNvPr>
          <p:cNvSpPr>
            <a:spLocks noGrp="1"/>
          </p:cNvSpPr>
          <p:nvPr>
            <p:ph idx="1"/>
          </p:nvPr>
        </p:nvSpPr>
        <p:spPr/>
        <p:txBody>
          <a:bodyPr/>
          <a:lstStyle/>
          <a:p>
            <a:endParaRPr lang="nl-NL" dirty="0"/>
          </a:p>
          <a:p>
            <a:r>
              <a:rPr lang="nl-NL" dirty="0"/>
              <a:t>Aangrijpingspunten opiaten:</a:t>
            </a:r>
          </a:p>
          <a:p>
            <a:pPr marL="285750" indent="-285750">
              <a:buFont typeface="Arial" panose="020B0604020202020204" pitchFamily="34" charset="0"/>
              <a:buChar char="•"/>
            </a:pPr>
            <a:r>
              <a:rPr lang="nl-NL" dirty="0"/>
              <a:t>µ-receptoren: pijnstilling, obstipatie, jeuk</a:t>
            </a:r>
          </a:p>
          <a:p>
            <a:pPr marL="285750" indent="-285750">
              <a:buFont typeface="Arial" panose="020B0604020202020204" pitchFamily="34" charset="0"/>
              <a:buChar char="•"/>
            </a:pPr>
            <a:r>
              <a:rPr lang="nl-NL" dirty="0"/>
              <a:t>κ-receptoren: pijnstilling, pupilvernauwing</a:t>
            </a:r>
          </a:p>
          <a:p>
            <a:pPr marL="285750" indent="-285750">
              <a:buFont typeface="Arial" panose="020B0604020202020204" pitchFamily="34" charset="0"/>
              <a:buChar char="•"/>
            </a:pPr>
            <a:r>
              <a:rPr lang="nl-NL" dirty="0"/>
              <a:t>δ-receptoren: analgesie, </a:t>
            </a:r>
            <a:r>
              <a:rPr lang="nl-NL" dirty="0" err="1"/>
              <a:t>psychomimetische</a:t>
            </a:r>
            <a:r>
              <a:rPr lang="nl-NL" dirty="0"/>
              <a:t> effecten, dysforie</a:t>
            </a:r>
          </a:p>
          <a:p>
            <a:endParaRPr lang="nl-NL" dirty="0"/>
          </a:p>
        </p:txBody>
      </p:sp>
      <p:pic>
        <p:nvPicPr>
          <p:cNvPr id="4" name="Afbeelding 3">
            <a:extLst>
              <a:ext uri="{FF2B5EF4-FFF2-40B4-BE49-F238E27FC236}">
                <a16:creationId xmlns:a16="http://schemas.microsoft.com/office/drawing/2014/main" id="{55588305-363C-41C9-8752-F9A0C8844B27}"/>
              </a:ext>
            </a:extLst>
          </p:cNvPr>
          <p:cNvPicPr>
            <a:picLocks noChangeAspect="1"/>
          </p:cNvPicPr>
          <p:nvPr/>
        </p:nvPicPr>
        <p:blipFill>
          <a:blip r:embed="rId3"/>
          <a:stretch>
            <a:fillRect/>
          </a:stretch>
        </p:blipFill>
        <p:spPr>
          <a:xfrm>
            <a:off x="8352271" y="3498408"/>
            <a:ext cx="3001529" cy="2994467"/>
          </a:xfrm>
          <a:prstGeom prst="rect">
            <a:avLst/>
          </a:prstGeom>
        </p:spPr>
      </p:pic>
    </p:spTree>
    <p:extLst>
      <p:ext uri="{BB962C8B-B14F-4D97-AF65-F5344CB8AC3E}">
        <p14:creationId xmlns:p14="http://schemas.microsoft.com/office/powerpoint/2010/main" val="22603001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6BBBB03-327B-44E6-9533-C1FED89C9B5E}"/>
              </a:ext>
            </a:extLst>
          </p:cNvPr>
          <p:cNvSpPr>
            <a:spLocks noGrp="1"/>
          </p:cNvSpPr>
          <p:nvPr>
            <p:ph type="title"/>
          </p:nvPr>
        </p:nvSpPr>
        <p:spPr/>
        <p:txBody>
          <a:bodyPr/>
          <a:lstStyle/>
          <a:p>
            <a:r>
              <a:rPr lang="nl-NL"/>
              <a:t>Bijwerkingen</a:t>
            </a:r>
          </a:p>
        </p:txBody>
      </p:sp>
      <p:graphicFrame>
        <p:nvGraphicFramePr>
          <p:cNvPr id="4" name="Tabel 4">
            <a:extLst>
              <a:ext uri="{FF2B5EF4-FFF2-40B4-BE49-F238E27FC236}">
                <a16:creationId xmlns:a16="http://schemas.microsoft.com/office/drawing/2014/main" id="{D591B8F6-5B9A-4F26-9F40-7DFC11F9421A}"/>
              </a:ext>
            </a:extLst>
          </p:cNvPr>
          <p:cNvGraphicFramePr>
            <a:graphicFrameLocks noGrp="1"/>
          </p:cNvGraphicFramePr>
          <p:nvPr>
            <p:ph idx="1"/>
          </p:nvPr>
        </p:nvGraphicFramePr>
        <p:xfrm>
          <a:off x="838200" y="1568551"/>
          <a:ext cx="10515600" cy="33375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737301512"/>
                    </a:ext>
                  </a:extLst>
                </a:gridCol>
                <a:gridCol w="5257800">
                  <a:extLst>
                    <a:ext uri="{9D8B030D-6E8A-4147-A177-3AD203B41FA5}">
                      <a16:colId xmlns:a16="http://schemas.microsoft.com/office/drawing/2014/main" val="3008200047"/>
                    </a:ext>
                  </a:extLst>
                </a:gridCol>
              </a:tblGrid>
              <a:tr h="370840">
                <a:tc>
                  <a:txBody>
                    <a:bodyPr/>
                    <a:lstStyle/>
                    <a:p>
                      <a:r>
                        <a:rPr lang="nl-NL" sz="1800"/>
                        <a:t>Kortdurend gebruik</a:t>
                      </a:r>
                    </a:p>
                  </a:txBody>
                  <a:tcPr/>
                </a:tc>
                <a:tc>
                  <a:txBody>
                    <a:bodyPr/>
                    <a:lstStyle/>
                    <a:p>
                      <a:r>
                        <a:rPr lang="nl-NL" sz="1800"/>
                        <a:t>Langdurig gebruik</a:t>
                      </a:r>
                    </a:p>
                  </a:txBody>
                  <a:tcPr/>
                </a:tc>
                <a:extLst>
                  <a:ext uri="{0D108BD9-81ED-4DB2-BD59-A6C34878D82A}">
                    <a16:rowId xmlns:a16="http://schemas.microsoft.com/office/drawing/2014/main" val="3665681349"/>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Sedatie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Hormonale stoornissen</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51312086"/>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Euforie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Tolerantie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13771255"/>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Cognitieve stoornissen </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Lichamelijke afhankelijkheid</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04531365"/>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Ademhalingsdepressie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Opioïd-geïnduceerde hyperalgesie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28097455"/>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Orthostatische hypotensie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Misbruik </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06214525"/>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Obstipatie</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Psychische afhankelijkheid</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13038840"/>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Misselijkheid en braken</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endParaRPr lang="nl-NL" sz="1800"/>
                    </a:p>
                  </a:txBody>
                  <a:tcPr/>
                </a:tc>
                <a:extLst>
                  <a:ext uri="{0D108BD9-81ED-4DB2-BD59-A6C34878D82A}">
                    <a16:rowId xmlns:a16="http://schemas.microsoft.com/office/drawing/2014/main" val="2912140528"/>
                  </a:ext>
                </a:extLst>
              </a:tr>
              <a:tr h="370840">
                <a:tc>
                  <a:txBody>
                    <a:bodyPr/>
                    <a:lstStyle/>
                    <a:p>
                      <a:pPr>
                        <a:lnSpc>
                          <a:spcPct val="107000"/>
                        </a:lnSpc>
                        <a:spcAft>
                          <a:spcPts val="1950"/>
                        </a:spcAft>
                      </a:pPr>
                      <a:r>
                        <a:rPr lang="nl-NL" sz="1800">
                          <a:effectLst/>
                          <a:latin typeface="Calibri" panose="020F0502020204030204" pitchFamily="34" charset="0"/>
                          <a:ea typeface="Calibri" panose="020F0502020204030204" pitchFamily="34" charset="0"/>
                          <a:cs typeface="Calibri" panose="020F0502020204030204" pitchFamily="34" charset="0"/>
                        </a:rPr>
                        <a:t>Pupilvernauwing</a:t>
                      </a:r>
                      <a:endParaRPr lang="nl-NL"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endParaRPr lang="nl-NL" sz="1800"/>
                    </a:p>
                  </a:txBody>
                  <a:tcPr/>
                </a:tc>
                <a:extLst>
                  <a:ext uri="{0D108BD9-81ED-4DB2-BD59-A6C34878D82A}">
                    <a16:rowId xmlns:a16="http://schemas.microsoft.com/office/drawing/2014/main" val="4225346498"/>
                  </a:ext>
                </a:extLst>
              </a:tr>
            </a:tbl>
          </a:graphicData>
        </a:graphic>
      </p:graphicFrame>
      <p:sp>
        <p:nvSpPr>
          <p:cNvPr id="5" name="Tekstvak 4">
            <a:extLst>
              <a:ext uri="{FF2B5EF4-FFF2-40B4-BE49-F238E27FC236}">
                <a16:creationId xmlns:a16="http://schemas.microsoft.com/office/drawing/2014/main" id="{9C141419-D8AB-43CD-AB8E-F464F9C53FF8}"/>
              </a:ext>
            </a:extLst>
          </p:cNvPr>
          <p:cNvSpPr txBox="1"/>
          <p:nvPr/>
        </p:nvSpPr>
        <p:spPr>
          <a:xfrm>
            <a:off x="9855676" y="6220989"/>
            <a:ext cx="2996248" cy="369332"/>
          </a:xfrm>
          <a:prstGeom prst="rect">
            <a:avLst/>
          </a:prstGeom>
          <a:noFill/>
        </p:spPr>
        <p:txBody>
          <a:bodyPr wrap="square" rtlCol="0">
            <a:spAutoFit/>
          </a:bodyPr>
          <a:lstStyle/>
          <a:p>
            <a:r>
              <a:rPr lang="nl-NL" dirty="0">
                <a:solidFill>
                  <a:srgbClr val="000000"/>
                </a:solidFill>
              </a:rPr>
              <a:t>Bron: FK (2022) </a:t>
            </a:r>
          </a:p>
        </p:txBody>
      </p:sp>
    </p:spTree>
    <p:extLst>
      <p:ext uri="{BB962C8B-B14F-4D97-AF65-F5344CB8AC3E}">
        <p14:creationId xmlns:p14="http://schemas.microsoft.com/office/powerpoint/2010/main" val="25427377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Risico’s opioïden lange termijn</a:t>
            </a:r>
          </a:p>
        </p:txBody>
      </p:sp>
      <p:sp>
        <p:nvSpPr>
          <p:cNvPr id="3" name="Tijdelijke aanduiding voor inhoud 2"/>
          <p:cNvSpPr>
            <a:spLocks noGrp="1"/>
          </p:cNvSpPr>
          <p:nvPr>
            <p:ph idx="1"/>
          </p:nvPr>
        </p:nvSpPr>
        <p:spPr/>
        <p:txBody>
          <a:bodyPr>
            <a:normAutofit/>
          </a:bodyPr>
          <a:lstStyle/>
          <a:p>
            <a:endParaRPr lang="nl-NL" dirty="0"/>
          </a:p>
          <a:p>
            <a:r>
              <a:rPr lang="nl-NL" dirty="0"/>
              <a:t>Negatieve effecten na (langdurig) gebruik opioïden:</a:t>
            </a:r>
          </a:p>
          <a:p>
            <a:pPr marL="342900" indent="-342900">
              <a:buFont typeface="Arial" panose="020B0604020202020204" pitchFamily="34" charset="0"/>
              <a:buChar char="•"/>
            </a:pPr>
            <a:r>
              <a:rPr lang="nl-NL" dirty="0"/>
              <a:t>s</a:t>
            </a:r>
            <a:r>
              <a:rPr lang="nl-NL" dirty="0">
                <a:solidFill>
                  <a:srgbClr val="000000"/>
                </a:solidFill>
              </a:rPr>
              <a:t>edatie, obstipatie, cognitieve effecten</a:t>
            </a:r>
          </a:p>
          <a:p>
            <a:pPr marL="342900" indent="-342900">
              <a:buFont typeface="Arial" panose="020B0604020202020204" pitchFamily="34" charset="0"/>
              <a:buChar char="•"/>
            </a:pPr>
            <a:r>
              <a:rPr lang="nl-NL" dirty="0">
                <a:solidFill>
                  <a:srgbClr val="000000"/>
                </a:solidFill>
              </a:rPr>
              <a:t>tolerantie, lichamelijke afhankelijkheid, verslaving</a:t>
            </a:r>
          </a:p>
          <a:p>
            <a:pPr marL="342900" indent="-342900">
              <a:buFont typeface="Arial" panose="020B0604020202020204" pitchFamily="34" charset="0"/>
              <a:buChar char="•"/>
            </a:pPr>
            <a:r>
              <a:rPr lang="nl-NL" dirty="0"/>
              <a:t>h</a:t>
            </a:r>
            <a:r>
              <a:rPr lang="nl-NL" dirty="0">
                <a:solidFill>
                  <a:srgbClr val="000000"/>
                </a:solidFill>
              </a:rPr>
              <a:t>yperalgesie</a:t>
            </a:r>
            <a:endParaRPr lang="nl-NL" dirty="0"/>
          </a:p>
          <a:p>
            <a:pPr marL="342900" indent="-342900">
              <a:buFont typeface="Arial" panose="020B0604020202020204" pitchFamily="34" charset="0"/>
              <a:buChar char="•"/>
            </a:pPr>
            <a:r>
              <a:rPr lang="nl-NL" dirty="0">
                <a:solidFill>
                  <a:srgbClr val="000000"/>
                </a:solidFill>
              </a:rPr>
              <a:t>endocriene bijwerkingen</a:t>
            </a:r>
          </a:p>
          <a:p>
            <a:pPr marL="342900" indent="-342900">
              <a:buFont typeface="Arial" panose="020B0604020202020204" pitchFamily="34" charset="0"/>
              <a:buChar char="•"/>
            </a:pPr>
            <a:endParaRPr lang="nl-NL" dirty="0"/>
          </a:p>
          <a:p>
            <a:r>
              <a:rPr lang="nl-NL" dirty="0"/>
              <a:t>Positief effect opioïden op (niet-kanker) pijnklachten op lange termijn is zeer gering</a:t>
            </a:r>
          </a:p>
        </p:txBody>
      </p:sp>
    </p:spTree>
    <p:extLst>
      <p:ext uri="{BB962C8B-B14F-4D97-AF65-F5344CB8AC3E}">
        <p14:creationId xmlns:p14="http://schemas.microsoft.com/office/powerpoint/2010/main" val="13897067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7A093BD-8447-4707-A7AF-AFDB42865647}"/>
              </a:ext>
            </a:extLst>
          </p:cNvPr>
          <p:cNvSpPr>
            <a:spLocks noGrp="1"/>
          </p:cNvSpPr>
          <p:nvPr>
            <p:ph type="title"/>
          </p:nvPr>
        </p:nvSpPr>
        <p:spPr/>
        <p:txBody>
          <a:bodyPr/>
          <a:lstStyle/>
          <a:p>
            <a:r>
              <a:rPr lang="nl-NL"/>
              <a:t>Mechanisme voor afhankelijkheid en onttrekking</a:t>
            </a:r>
          </a:p>
        </p:txBody>
      </p:sp>
      <p:sp>
        <p:nvSpPr>
          <p:cNvPr id="4" name="Stroomdiagram: Uitstel 3">
            <a:extLst>
              <a:ext uri="{FF2B5EF4-FFF2-40B4-BE49-F238E27FC236}">
                <a16:creationId xmlns:a16="http://schemas.microsoft.com/office/drawing/2014/main" id="{6AF032D9-040E-4CDF-BDCA-E91E2C119AF3}"/>
              </a:ext>
            </a:extLst>
          </p:cNvPr>
          <p:cNvSpPr/>
          <p:nvPr/>
        </p:nvSpPr>
        <p:spPr>
          <a:xfrm rot="16200000">
            <a:off x="3182126" y="2045336"/>
            <a:ext cx="5605887" cy="6873436"/>
          </a:xfrm>
          <a:prstGeom prst="flowChartDelay">
            <a:avLst/>
          </a:prstGeom>
          <a:noFill/>
          <a:ln w="76200">
            <a:solidFill>
              <a:schemeClr val="accent1">
                <a:lumMod val="60000"/>
                <a:lumOff val="40000"/>
              </a:schemeClr>
            </a:solidFill>
            <a:extLst>
              <a:ext uri="{C807C97D-BFC1-408E-A445-0C87EB9F89A2}">
                <ask:lineSketchStyleProps xmlns:ask="http://schemas.microsoft.com/office/drawing/2018/sketchyshapes" sd="1219033472">
                  <a:custGeom>
                    <a:avLst/>
                    <a:gdLst>
                      <a:gd name="connsiteX0" fmla="*/ 0 w 4282634"/>
                      <a:gd name="connsiteY0" fmla="*/ 0 h 6400803"/>
                      <a:gd name="connsiteX1" fmla="*/ 513916 w 4282634"/>
                      <a:gd name="connsiteY1" fmla="*/ 0 h 6400803"/>
                      <a:gd name="connsiteX2" fmla="*/ 985006 w 4282634"/>
                      <a:gd name="connsiteY2" fmla="*/ 0 h 6400803"/>
                      <a:gd name="connsiteX3" fmla="*/ 1563161 w 4282634"/>
                      <a:gd name="connsiteY3" fmla="*/ 0 h 6400803"/>
                      <a:gd name="connsiteX4" fmla="*/ 2141317 w 4282634"/>
                      <a:gd name="connsiteY4" fmla="*/ 0 h 6400803"/>
                      <a:gd name="connsiteX5" fmla="*/ 4282634 w 4282634"/>
                      <a:gd name="connsiteY5" fmla="*/ 3200402 h 6400803"/>
                      <a:gd name="connsiteX6" fmla="*/ 2141317 w 4282634"/>
                      <a:gd name="connsiteY6" fmla="*/ 6400804 h 6400803"/>
                      <a:gd name="connsiteX7" fmla="*/ 1605988 w 4282634"/>
                      <a:gd name="connsiteY7" fmla="*/ 6400804 h 6400803"/>
                      <a:gd name="connsiteX8" fmla="*/ 1027832 w 4282634"/>
                      <a:gd name="connsiteY8" fmla="*/ 6400803 h 6400803"/>
                      <a:gd name="connsiteX9" fmla="*/ 556742 w 4282634"/>
                      <a:gd name="connsiteY9" fmla="*/ 6400803 h 6400803"/>
                      <a:gd name="connsiteX10" fmla="*/ 0 w 4282634"/>
                      <a:gd name="connsiteY10" fmla="*/ 6400803 h 6400803"/>
                      <a:gd name="connsiteX11" fmla="*/ 0 w 4282634"/>
                      <a:gd name="connsiteY11" fmla="*/ 5818912 h 6400803"/>
                      <a:gd name="connsiteX12" fmla="*/ 0 w 4282634"/>
                      <a:gd name="connsiteY12" fmla="*/ 5173013 h 6400803"/>
                      <a:gd name="connsiteX13" fmla="*/ 0 w 4282634"/>
                      <a:gd name="connsiteY13" fmla="*/ 4655129 h 6400803"/>
                      <a:gd name="connsiteX14" fmla="*/ 0 w 4282634"/>
                      <a:gd name="connsiteY14" fmla="*/ 3945222 h 6400803"/>
                      <a:gd name="connsiteX15" fmla="*/ 0 w 4282634"/>
                      <a:gd name="connsiteY15" fmla="*/ 3235315 h 6400803"/>
                      <a:gd name="connsiteX16" fmla="*/ 0 w 4282634"/>
                      <a:gd name="connsiteY16" fmla="*/ 2653424 h 6400803"/>
                      <a:gd name="connsiteX17" fmla="*/ 0 w 4282634"/>
                      <a:gd name="connsiteY17" fmla="*/ 2135541 h 6400803"/>
                      <a:gd name="connsiteX18" fmla="*/ 0 w 4282634"/>
                      <a:gd name="connsiteY18" fmla="*/ 1745674 h 6400803"/>
                      <a:gd name="connsiteX19" fmla="*/ 0 w 4282634"/>
                      <a:gd name="connsiteY19" fmla="*/ 1291798 h 6400803"/>
                      <a:gd name="connsiteX20" fmla="*/ 0 w 4282634"/>
                      <a:gd name="connsiteY20" fmla="*/ 837923 h 6400803"/>
                      <a:gd name="connsiteX21" fmla="*/ 0 w 4282634"/>
                      <a:gd name="connsiteY21" fmla="*/ 0 h 6400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634" h="6400803" extrusionOk="0">
                        <a:moveTo>
                          <a:pt x="0" y="0"/>
                        </a:moveTo>
                        <a:cubicBezTo>
                          <a:pt x="106679" y="-37165"/>
                          <a:pt x="373773" y="19487"/>
                          <a:pt x="513916" y="0"/>
                        </a:cubicBezTo>
                        <a:cubicBezTo>
                          <a:pt x="654059" y="-19487"/>
                          <a:pt x="816460" y="42744"/>
                          <a:pt x="985006" y="0"/>
                        </a:cubicBezTo>
                        <a:cubicBezTo>
                          <a:pt x="1153552" y="-42744"/>
                          <a:pt x="1315296" y="57387"/>
                          <a:pt x="1563161" y="0"/>
                        </a:cubicBezTo>
                        <a:cubicBezTo>
                          <a:pt x="1811026" y="-57387"/>
                          <a:pt x="1907799" y="5490"/>
                          <a:pt x="2141317" y="0"/>
                        </a:cubicBezTo>
                        <a:cubicBezTo>
                          <a:pt x="3375143" y="24468"/>
                          <a:pt x="4701522" y="1482562"/>
                          <a:pt x="4282634" y="3200402"/>
                        </a:cubicBezTo>
                        <a:cubicBezTo>
                          <a:pt x="4342010" y="4845740"/>
                          <a:pt x="3217967" y="6384577"/>
                          <a:pt x="2141317" y="6400804"/>
                        </a:cubicBezTo>
                        <a:cubicBezTo>
                          <a:pt x="1961255" y="6463811"/>
                          <a:pt x="1854552" y="6355682"/>
                          <a:pt x="1605988" y="6400804"/>
                        </a:cubicBezTo>
                        <a:cubicBezTo>
                          <a:pt x="1357424" y="6445925"/>
                          <a:pt x="1181956" y="6357226"/>
                          <a:pt x="1027832" y="6400803"/>
                        </a:cubicBezTo>
                        <a:cubicBezTo>
                          <a:pt x="873708" y="6444380"/>
                          <a:pt x="666802" y="6348969"/>
                          <a:pt x="556742" y="6400803"/>
                        </a:cubicBezTo>
                        <a:cubicBezTo>
                          <a:pt x="446682" y="6452637"/>
                          <a:pt x="212122" y="6388965"/>
                          <a:pt x="0" y="6400803"/>
                        </a:cubicBezTo>
                        <a:cubicBezTo>
                          <a:pt x="-40968" y="6109943"/>
                          <a:pt x="2958" y="6036960"/>
                          <a:pt x="0" y="5818912"/>
                        </a:cubicBezTo>
                        <a:cubicBezTo>
                          <a:pt x="-2958" y="5600864"/>
                          <a:pt x="72387" y="5393978"/>
                          <a:pt x="0" y="5173013"/>
                        </a:cubicBezTo>
                        <a:cubicBezTo>
                          <a:pt x="-72387" y="4952048"/>
                          <a:pt x="51395" y="4850142"/>
                          <a:pt x="0" y="4655129"/>
                        </a:cubicBezTo>
                        <a:cubicBezTo>
                          <a:pt x="-51395" y="4460116"/>
                          <a:pt x="61302" y="4179936"/>
                          <a:pt x="0" y="3945222"/>
                        </a:cubicBezTo>
                        <a:cubicBezTo>
                          <a:pt x="-61302" y="3710508"/>
                          <a:pt x="52320" y="3529144"/>
                          <a:pt x="0" y="3235315"/>
                        </a:cubicBezTo>
                        <a:cubicBezTo>
                          <a:pt x="-52320" y="2941486"/>
                          <a:pt x="66147" y="2826420"/>
                          <a:pt x="0" y="2653424"/>
                        </a:cubicBezTo>
                        <a:cubicBezTo>
                          <a:pt x="-66147" y="2480428"/>
                          <a:pt x="13220" y="2248015"/>
                          <a:pt x="0" y="2135541"/>
                        </a:cubicBezTo>
                        <a:cubicBezTo>
                          <a:pt x="-13220" y="2023067"/>
                          <a:pt x="40559" y="1847339"/>
                          <a:pt x="0" y="1745674"/>
                        </a:cubicBezTo>
                        <a:cubicBezTo>
                          <a:pt x="-40559" y="1644009"/>
                          <a:pt x="39840" y="1460004"/>
                          <a:pt x="0" y="1291798"/>
                        </a:cubicBezTo>
                        <a:cubicBezTo>
                          <a:pt x="-39840" y="1123592"/>
                          <a:pt x="33166" y="975421"/>
                          <a:pt x="0" y="837923"/>
                        </a:cubicBezTo>
                        <a:cubicBezTo>
                          <a:pt x="-33166" y="700425"/>
                          <a:pt x="88992" y="371182"/>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Stroomdiagram: Uitstel 5">
            <a:extLst>
              <a:ext uri="{FF2B5EF4-FFF2-40B4-BE49-F238E27FC236}">
                <a16:creationId xmlns:a16="http://schemas.microsoft.com/office/drawing/2014/main" id="{05B855EE-2898-4CED-9537-D372B1F7CE9C}"/>
              </a:ext>
            </a:extLst>
          </p:cNvPr>
          <p:cNvSpPr/>
          <p:nvPr/>
        </p:nvSpPr>
        <p:spPr>
          <a:xfrm rot="16200000">
            <a:off x="4124382" y="2617868"/>
            <a:ext cx="3721383" cy="5343647"/>
          </a:xfrm>
          <a:prstGeom prst="flowChartDelay">
            <a:avLst/>
          </a:prstGeom>
          <a:noFill/>
          <a:ln w="76200">
            <a:solidFill>
              <a:schemeClr val="accent1">
                <a:lumMod val="60000"/>
                <a:lumOff val="40000"/>
              </a:schemeClr>
            </a:solidFill>
            <a:extLst>
              <a:ext uri="{C807C97D-BFC1-408E-A445-0C87EB9F89A2}">
                <ask:lineSketchStyleProps xmlns:ask="http://schemas.microsoft.com/office/drawing/2018/sketchyshapes" sd="1219033472">
                  <a:custGeom>
                    <a:avLst/>
                    <a:gdLst>
                      <a:gd name="connsiteX0" fmla="*/ 0 w 4282634"/>
                      <a:gd name="connsiteY0" fmla="*/ 0 h 6400803"/>
                      <a:gd name="connsiteX1" fmla="*/ 513916 w 4282634"/>
                      <a:gd name="connsiteY1" fmla="*/ 0 h 6400803"/>
                      <a:gd name="connsiteX2" fmla="*/ 985006 w 4282634"/>
                      <a:gd name="connsiteY2" fmla="*/ 0 h 6400803"/>
                      <a:gd name="connsiteX3" fmla="*/ 1563161 w 4282634"/>
                      <a:gd name="connsiteY3" fmla="*/ 0 h 6400803"/>
                      <a:gd name="connsiteX4" fmla="*/ 2141317 w 4282634"/>
                      <a:gd name="connsiteY4" fmla="*/ 0 h 6400803"/>
                      <a:gd name="connsiteX5" fmla="*/ 4282634 w 4282634"/>
                      <a:gd name="connsiteY5" fmla="*/ 3200402 h 6400803"/>
                      <a:gd name="connsiteX6" fmla="*/ 2141317 w 4282634"/>
                      <a:gd name="connsiteY6" fmla="*/ 6400804 h 6400803"/>
                      <a:gd name="connsiteX7" fmla="*/ 1605988 w 4282634"/>
                      <a:gd name="connsiteY7" fmla="*/ 6400804 h 6400803"/>
                      <a:gd name="connsiteX8" fmla="*/ 1027832 w 4282634"/>
                      <a:gd name="connsiteY8" fmla="*/ 6400803 h 6400803"/>
                      <a:gd name="connsiteX9" fmla="*/ 556742 w 4282634"/>
                      <a:gd name="connsiteY9" fmla="*/ 6400803 h 6400803"/>
                      <a:gd name="connsiteX10" fmla="*/ 0 w 4282634"/>
                      <a:gd name="connsiteY10" fmla="*/ 6400803 h 6400803"/>
                      <a:gd name="connsiteX11" fmla="*/ 0 w 4282634"/>
                      <a:gd name="connsiteY11" fmla="*/ 5818912 h 6400803"/>
                      <a:gd name="connsiteX12" fmla="*/ 0 w 4282634"/>
                      <a:gd name="connsiteY12" fmla="*/ 5173013 h 6400803"/>
                      <a:gd name="connsiteX13" fmla="*/ 0 w 4282634"/>
                      <a:gd name="connsiteY13" fmla="*/ 4655129 h 6400803"/>
                      <a:gd name="connsiteX14" fmla="*/ 0 w 4282634"/>
                      <a:gd name="connsiteY14" fmla="*/ 3945222 h 6400803"/>
                      <a:gd name="connsiteX15" fmla="*/ 0 w 4282634"/>
                      <a:gd name="connsiteY15" fmla="*/ 3235315 h 6400803"/>
                      <a:gd name="connsiteX16" fmla="*/ 0 w 4282634"/>
                      <a:gd name="connsiteY16" fmla="*/ 2653424 h 6400803"/>
                      <a:gd name="connsiteX17" fmla="*/ 0 w 4282634"/>
                      <a:gd name="connsiteY17" fmla="*/ 2135541 h 6400803"/>
                      <a:gd name="connsiteX18" fmla="*/ 0 w 4282634"/>
                      <a:gd name="connsiteY18" fmla="*/ 1745674 h 6400803"/>
                      <a:gd name="connsiteX19" fmla="*/ 0 w 4282634"/>
                      <a:gd name="connsiteY19" fmla="*/ 1291798 h 6400803"/>
                      <a:gd name="connsiteX20" fmla="*/ 0 w 4282634"/>
                      <a:gd name="connsiteY20" fmla="*/ 837923 h 6400803"/>
                      <a:gd name="connsiteX21" fmla="*/ 0 w 4282634"/>
                      <a:gd name="connsiteY21" fmla="*/ 0 h 6400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634" h="6400803" extrusionOk="0">
                        <a:moveTo>
                          <a:pt x="0" y="0"/>
                        </a:moveTo>
                        <a:cubicBezTo>
                          <a:pt x="106679" y="-37165"/>
                          <a:pt x="373773" y="19487"/>
                          <a:pt x="513916" y="0"/>
                        </a:cubicBezTo>
                        <a:cubicBezTo>
                          <a:pt x="654059" y="-19487"/>
                          <a:pt x="816460" y="42744"/>
                          <a:pt x="985006" y="0"/>
                        </a:cubicBezTo>
                        <a:cubicBezTo>
                          <a:pt x="1153552" y="-42744"/>
                          <a:pt x="1315296" y="57387"/>
                          <a:pt x="1563161" y="0"/>
                        </a:cubicBezTo>
                        <a:cubicBezTo>
                          <a:pt x="1811026" y="-57387"/>
                          <a:pt x="1907799" y="5490"/>
                          <a:pt x="2141317" y="0"/>
                        </a:cubicBezTo>
                        <a:cubicBezTo>
                          <a:pt x="3375143" y="24468"/>
                          <a:pt x="4701522" y="1482562"/>
                          <a:pt x="4282634" y="3200402"/>
                        </a:cubicBezTo>
                        <a:cubicBezTo>
                          <a:pt x="4342010" y="4845740"/>
                          <a:pt x="3217967" y="6384577"/>
                          <a:pt x="2141317" y="6400804"/>
                        </a:cubicBezTo>
                        <a:cubicBezTo>
                          <a:pt x="1961255" y="6463811"/>
                          <a:pt x="1854552" y="6355682"/>
                          <a:pt x="1605988" y="6400804"/>
                        </a:cubicBezTo>
                        <a:cubicBezTo>
                          <a:pt x="1357424" y="6445925"/>
                          <a:pt x="1181956" y="6357226"/>
                          <a:pt x="1027832" y="6400803"/>
                        </a:cubicBezTo>
                        <a:cubicBezTo>
                          <a:pt x="873708" y="6444380"/>
                          <a:pt x="666802" y="6348969"/>
                          <a:pt x="556742" y="6400803"/>
                        </a:cubicBezTo>
                        <a:cubicBezTo>
                          <a:pt x="446682" y="6452637"/>
                          <a:pt x="212122" y="6388965"/>
                          <a:pt x="0" y="6400803"/>
                        </a:cubicBezTo>
                        <a:cubicBezTo>
                          <a:pt x="-40968" y="6109943"/>
                          <a:pt x="2958" y="6036960"/>
                          <a:pt x="0" y="5818912"/>
                        </a:cubicBezTo>
                        <a:cubicBezTo>
                          <a:pt x="-2958" y="5600864"/>
                          <a:pt x="72387" y="5393978"/>
                          <a:pt x="0" y="5173013"/>
                        </a:cubicBezTo>
                        <a:cubicBezTo>
                          <a:pt x="-72387" y="4952048"/>
                          <a:pt x="51395" y="4850142"/>
                          <a:pt x="0" y="4655129"/>
                        </a:cubicBezTo>
                        <a:cubicBezTo>
                          <a:pt x="-51395" y="4460116"/>
                          <a:pt x="61302" y="4179936"/>
                          <a:pt x="0" y="3945222"/>
                        </a:cubicBezTo>
                        <a:cubicBezTo>
                          <a:pt x="-61302" y="3710508"/>
                          <a:pt x="52320" y="3529144"/>
                          <a:pt x="0" y="3235315"/>
                        </a:cubicBezTo>
                        <a:cubicBezTo>
                          <a:pt x="-52320" y="2941486"/>
                          <a:pt x="66147" y="2826420"/>
                          <a:pt x="0" y="2653424"/>
                        </a:cubicBezTo>
                        <a:cubicBezTo>
                          <a:pt x="-66147" y="2480428"/>
                          <a:pt x="13220" y="2248015"/>
                          <a:pt x="0" y="2135541"/>
                        </a:cubicBezTo>
                        <a:cubicBezTo>
                          <a:pt x="-13220" y="2023067"/>
                          <a:pt x="40559" y="1847339"/>
                          <a:pt x="0" y="1745674"/>
                        </a:cubicBezTo>
                        <a:cubicBezTo>
                          <a:pt x="-40559" y="1644009"/>
                          <a:pt x="39840" y="1460004"/>
                          <a:pt x="0" y="1291798"/>
                        </a:cubicBezTo>
                        <a:cubicBezTo>
                          <a:pt x="-39840" y="1123592"/>
                          <a:pt x="33166" y="975421"/>
                          <a:pt x="0" y="837923"/>
                        </a:cubicBezTo>
                        <a:cubicBezTo>
                          <a:pt x="-33166" y="700425"/>
                          <a:pt x="88992" y="371182"/>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7" name="Gedeeltelijke cirkel 6">
            <a:extLst>
              <a:ext uri="{FF2B5EF4-FFF2-40B4-BE49-F238E27FC236}">
                <a16:creationId xmlns:a16="http://schemas.microsoft.com/office/drawing/2014/main" id="{B20859B4-042C-423A-AF49-0B273C95FD3B}"/>
              </a:ext>
            </a:extLst>
          </p:cNvPr>
          <p:cNvSpPr/>
          <p:nvPr/>
        </p:nvSpPr>
        <p:spPr>
          <a:xfrm rot="18913951">
            <a:off x="5263892" y="1977290"/>
            <a:ext cx="1442354" cy="1403640"/>
          </a:xfrm>
          <a:prstGeom prst="p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8" name="Ovaal 7">
            <a:extLst>
              <a:ext uri="{FF2B5EF4-FFF2-40B4-BE49-F238E27FC236}">
                <a16:creationId xmlns:a16="http://schemas.microsoft.com/office/drawing/2014/main" id="{43055BD6-36C8-4B1D-B472-19F234B6EF6E}"/>
              </a:ext>
            </a:extLst>
          </p:cNvPr>
          <p:cNvSpPr/>
          <p:nvPr/>
        </p:nvSpPr>
        <p:spPr>
          <a:xfrm>
            <a:off x="5280067" y="3430679"/>
            <a:ext cx="1410006" cy="1073553"/>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 name="Pijl: rechts 8">
            <a:extLst>
              <a:ext uri="{FF2B5EF4-FFF2-40B4-BE49-F238E27FC236}">
                <a16:creationId xmlns:a16="http://schemas.microsoft.com/office/drawing/2014/main" id="{F0B7ECDB-9941-4D45-BFA5-404DB9B5A9C5}"/>
              </a:ext>
            </a:extLst>
          </p:cNvPr>
          <p:cNvSpPr/>
          <p:nvPr/>
        </p:nvSpPr>
        <p:spPr>
          <a:xfrm>
            <a:off x="4978810" y="4461832"/>
            <a:ext cx="1173078" cy="913240"/>
          </a:xfrm>
          <a:prstGeom prst="right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Tekstvak 11">
            <a:extLst>
              <a:ext uri="{FF2B5EF4-FFF2-40B4-BE49-F238E27FC236}">
                <a16:creationId xmlns:a16="http://schemas.microsoft.com/office/drawing/2014/main" id="{94352313-7B14-4EF5-BFE9-E21BC8FFF7ED}"/>
              </a:ext>
            </a:extLst>
          </p:cNvPr>
          <p:cNvSpPr txBox="1"/>
          <p:nvPr/>
        </p:nvSpPr>
        <p:spPr>
          <a:xfrm>
            <a:off x="5155350" y="2543491"/>
            <a:ext cx="1659437" cy="707886"/>
          </a:xfrm>
          <a:prstGeom prst="rect">
            <a:avLst/>
          </a:prstGeom>
          <a:noFill/>
        </p:spPr>
        <p:txBody>
          <a:bodyPr wrap="square">
            <a:spAutoFit/>
          </a:bodyPr>
          <a:lstStyle/>
          <a:p>
            <a:pPr algn="ctr"/>
            <a:r>
              <a:rPr lang="nl-NL" sz="2000" b="1">
                <a:solidFill>
                  <a:schemeClr val="bg1"/>
                </a:solidFill>
              </a:rPr>
              <a:t>µ </a:t>
            </a:r>
          </a:p>
          <a:p>
            <a:pPr algn="ctr"/>
            <a:r>
              <a:rPr lang="nl-NL" sz="2000" b="1">
                <a:solidFill>
                  <a:schemeClr val="bg1"/>
                </a:solidFill>
              </a:rPr>
              <a:t>RECEPTOR</a:t>
            </a:r>
          </a:p>
        </p:txBody>
      </p:sp>
      <p:sp>
        <p:nvSpPr>
          <p:cNvPr id="13" name="Tekstvak 12">
            <a:extLst>
              <a:ext uri="{FF2B5EF4-FFF2-40B4-BE49-F238E27FC236}">
                <a16:creationId xmlns:a16="http://schemas.microsoft.com/office/drawing/2014/main" id="{8611AD0B-0CFF-4D4F-953C-77606D1F11EB}"/>
              </a:ext>
            </a:extLst>
          </p:cNvPr>
          <p:cNvSpPr txBox="1"/>
          <p:nvPr/>
        </p:nvSpPr>
        <p:spPr>
          <a:xfrm>
            <a:off x="5154350" y="3615336"/>
            <a:ext cx="1659437" cy="707886"/>
          </a:xfrm>
          <a:prstGeom prst="rect">
            <a:avLst/>
          </a:prstGeom>
          <a:noFill/>
        </p:spPr>
        <p:txBody>
          <a:bodyPr wrap="square">
            <a:spAutoFit/>
          </a:bodyPr>
          <a:lstStyle/>
          <a:p>
            <a:pPr algn="ctr"/>
            <a:r>
              <a:rPr lang="nl-NL" sz="2000" b="1">
                <a:solidFill>
                  <a:schemeClr val="bg1"/>
                </a:solidFill>
              </a:rPr>
              <a:t>CONV.</a:t>
            </a:r>
          </a:p>
          <a:p>
            <a:pPr algn="ctr"/>
            <a:r>
              <a:rPr lang="nl-NL" sz="2000" b="1">
                <a:solidFill>
                  <a:schemeClr val="bg1"/>
                </a:solidFill>
              </a:rPr>
              <a:t>ENZYM</a:t>
            </a:r>
          </a:p>
        </p:txBody>
      </p:sp>
      <p:sp>
        <p:nvSpPr>
          <p:cNvPr id="14" name="Tekstvak 13">
            <a:extLst>
              <a:ext uri="{FF2B5EF4-FFF2-40B4-BE49-F238E27FC236}">
                <a16:creationId xmlns:a16="http://schemas.microsoft.com/office/drawing/2014/main" id="{A666B403-B910-4FB3-911C-6AE2DA44B463}"/>
              </a:ext>
            </a:extLst>
          </p:cNvPr>
          <p:cNvSpPr txBox="1"/>
          <p:nvPr/>
        </p:nvSpPr>
        <p:spPr>
          <a:xfrm>
            <a:off x="4601468" y="4706822"/>
            <a:ext cx="1659437" cy="400110"/>
          </a:xfrm>
          <a:prstGeom prst="rect">
            <a:avLst/>
          </a:prstGeom>
          <a:noFill/>
        </p:spPr>
        <p:txBody>
          <a:bodyPr wrap="square">
            <a:spAutoFit/>
          </a:bodyPr>
          <a:lstStyle/>
          <a:p>
            <a:pPr algn="ctr"/>
            <a:r>
              <a:rPr lang="nl-NL" sz="2000" b="1">
                <a:solidFill>
                  <a:srgbClr val="00B050"/>
                </a:solidFill>
              </a:rPr>
              <a:t>ATP</a:t>
            </a:r>
          </a:p>
        </p:txBody>
      </p:sp>
      <p:sp>
        <p:nvSpPr>
          <p:cNvPr id="15" name="Tekstvak 14">
            <a:extLst>
              <a:ext uri="{FF2B5EF4-FFF2-40B4-BE49-F238E27FC236}">
                <a16:creationId xmlns:a16="http://schemas.microsoft.com/office/drawing/2014/main" id="{4E86A2BF-BE2F-4157-A086-92FF34C0380B}"/>
              </a:ext>
            </a:extLst>
          </p:cNvPr>
          <p:cNvSpPr txBox="1"/>
          <p:nvPr/>
        </p:nvSpPr>
        <p:spPr>
          <a:xfrm>
            <a:off x="5799463" y="4695930"/>
            <a:ext cx="1659437" cy="400110"/>
          </a:xfrm>
          <a:prstGeom prst="rect">
            <a:avLst/>
          </a:prstGeom>
          <a:noFill/>
        </p:spPr>
        <p:txBody>
          <a:bodyPr wrap="square">
            <a:spAutoFit/>
          </a:bodyPr>
          <a:lstStyle/>
          <a:p>
            <a:pPr algn="ctr"/>
            <a:r>
              <a:rPr lang="nl-NL" sz="2000" b="1" err="1">
                <a:solidFill>
                  <a:srgbClr val="7030A0"/>
                </a:solidFill>
              </a:rPr>
              <a:t>cAMP</a:t>
            </a:r>
            <a:endParaRPr lang="nl-NL" sz="2000" b="1">
              <a:solidFill>
                <a:srgbClr val="7030A0"/>
              </a:solidFill>
            </a:endParaRPr>
          </a:p>
        </p:txBody>
      </p:sp>
      <p:sp>
        <p:nvSpPr>
          <p:cNvPr id="17" name="Tekstvak 16">
            <a:extLst>
              <a:ext uri="{FF2B5EF4-FFF2-40B4-BE49-F238E27FC236}">
                <a16:creationId xmlns:a16="http://schemas.microsoft.com/office/drawing/2014/main" id="{D15F8F17-D3C0-4117-8A8D-17227EF484C8}"/>
              </a:ext>
            </a:extLst>
          </p:cNvPr>
          <p:cNvSpPr txBox="1"/>
          <p:nvPr/>
        </p:nvSpPr>
        <p:spPr>
          <a:xfrm>
            <a:off x="5155349" y="1521739"/>
            <a:ext cx="1659437" cy="400110"/>
          </a:xfrm>
          <a:prstGeom prst="rect">
            <a:avLst/>
          </a:prstGeom>
          <a:noFill/>
        </p:spPr>
        <p:txBody>
          <a:bodyPr wrap="square">
            <a:spAutoFit/>
          </a:bodyPr>
          <a:lstStyle/>
          <a:p>
            <a:pPr algn="ctr"/>
            <a:r>
              <a:rPr lang="nl-NL" sz="2000" b="1">
                <a:solidFill>
                  <a:schemeClr val="bg1"/>
                </a:solidFill>
              </a:rPr>
              <a:t>OPIOID</a:t>
            </a:r>
          </a:p>
        </p:txBody>
      </p:sp>
      <p:sp>
        <p:nvSpPr>
          <p:cNvPr id="18" name="Tekstvak 17">
            <a:extLst>
              <a:ext uri="{FF2B5EF4-FFF2-40B4-BE49-F238E27FC236}">
                <a16:creationId xmlns:a16="http://schemas.microsoft.com/office/drawing/2014/main" id="{D862B755-B2E9-400D-B964-DEB85A351B48}"/>
              </a:ext>
            </a:extLst>
          </p:cNvPr>
          <p:cNvSpPr txBox="1"/>
          <p:nvPr/>
        </p:nvSpPr>
        <p:spPr>
          <a:xfrm>
            <a:off x="3507129" y="6285053"/>
            <a:ext cx="1772938" cy="369332"/>
          </a:xfrm>
          <a:prstGeom prst="rect">
            <a:avLst/>
          </a:prstGeom>
          <a:noFill/>
        </p:spPr>
        <p:txBody>
          <a:bodyPr wrap="square" rtlCol="0">
            <a:spAutoFit/>
          </a:bodyPr>
          <a:lstStyle/>
          <a:p>
            <a:r>
              <a:rPr lang="nl-NL"/>
              <a:t>Binnen neuron</a:t>
            </a:r>
          </a:p>
        </p:txBody>
      </p:sp>
      <p:sp>
        <p:nvSpPr>
          <p:cNvPr id="19" name="Tekstvak 18">
            <a:extLst>
              <a:ext uri="{FF2B5EF4-FFF2-40B4-BE49-F238E27FC236}">
                <a16:creationId xmlns:a16="http://schemas.microsoft.com/office/drawing/2014/main" id="{D6F16E21-3A1A-474F-A0A1-7B4641FF14C1}"/>
              </a:ext>
            </a:extLst>
          </p:cNvPr>
          <p:cNvSpPr txBox="1"/>
          <p:nvPr/>
        </p:nvSpPr>
        <p:spPr>
          <a:xfrm>
            <a:off x="717630" y="6285053"/>
            <a:ext cx="1632031" cy="369332"/>
          </a:xfrm>
          <a:prstGeom prst="rect">
            <a:avLst/>
          </a:prstGeom>
          <a:noFill/>
        </p:spPr>
        <p:txBody>
          <a:bodyPr wrap="square" rtlCol="0">
            <a:spAutoFit/>
          </a:bodyPr>
          <a:lstStyle/>
          <a:p>
            <a:r>
              <a:rPr lang="nl-NL"/>
              <a:t>Buiten neuron</a:t>
            </a:r>
          </a:p>
        </p:txBody>
      </p:sp>
      <p:sp>
        <p:nvSpPr>
          <p:cNvPr id="20" name="Tekstvak 19">
            <a:extLst>
              <a:ext uri="{FF2B5EF4-FFF2-40B4-BE49-F238E27FC236}">
                <a16:creationId xmlns:a16="http://schemas.microsoft.com/office/drawing/2014/main" id="{20414D2A-B493-4377-9137-9EC31154CB3A}"/>
              </a:ext>
            </a:extLst>
          </p:cNvPr>
          <p:cNvSpPr txBox="1"/>
          <p:nvPr/>
        </p:nvSpPr>
        <p:spPr>
          <a:xfrm>
            <a:off x="5702361" y="5674959"/>
            <a:ext cx="1462368" cy="646331"/>
          </a:xfrm>
          <a:prstGeom prst="rect">
            <a:avLst/>
          </a:prstGeom>
          <a:noFill/>
        </p:spPr>
        <p:txBody>
          <a:bodyPr wrap="square" rtlCol="0">
            <a:spAutoFit/>
          </a:bodyPr>
          <a:lstStyle/>
          <a:p>
            <a:r>
              <a:rPr lang="nl-NL">
                <a:sym typeface="Wingdings" panose="05000000000000000000" pitchFamily="2" charset="2"/>
              </a:rPr>
              <a:t> </a:t>
            </a:r>
            <a:r>
              <a:rPr lang="nl-NL" b="1">
                <a:solidFill>
                  <a:srgbClr val="00B050"/>
                </a:solidFill>
                <a:sym typeface="Wingdings" panose="05000000000000000000" pitchFamily="2" charset="2"/>
              </a:rPr>
              <a:t>NA (normaal)</a:t>
            </a:r>
            <a:endParaRPr lang="nl-NL" b="1">
              <a:solidFill>
                <a:srgbClr val="00B050"/>
              </a:solidFill>
            </a:endParaRPr>
          </a:p>
        </p:txBody>
      </p:sp>
      <p:sp>
        <p:nvSpPr>
          <p:cNvPr id="21" name="Tekstvak 20">
            <a:extLst>
              <a:ext uri="{FF2B5EF4-FFF2-40B4-BE49-F238E27FC236}">
                <a16:creationId xmlns:a16="http://schemas.microsoft.com/office/drawing/2014/main" id="{2DB3195B-5216-4B15-9DA0-72EF9F3F76AA}"/>
              </a:ext>
            </a:extLst>
          </p:cNvPr>
          <p:cNvSpPr txBox="1"/>
          <p:nvPr/>
        </p:nvSpPr>
        <p:spPr>
          <a:xfrm>
            <a:off x="5799463" y="4963080"/>
            <a:ext cx="1659437" cy="400110"/>
          </a:xfrm>
          <a:prstGeom prst="rect">
            <a:avLst/>
          </a:prstGeom>
          <a:noFill/>
        </p:spPr>
        <p:txBody>
          <a:bodyPr wrap="square">
            <a:spAutoFit/>
          </a:bodyPr>
          <a:lstStyle/>
          <a:p>
            <a:pPr algn="ctr"/>
            <a:r>
              <a:rPr lang="nl-NL" sz="2000" b="1" err="1">
                <a:solidFill>
                  <a:srgbClr val="7030A0"/>
                </a:solidFill>
              </a:rPr>
              <a:t>cAMP</a:t>
            </a:r>
            <a:endParaRPr lang="nl-NL" sz="2000" b="1">
              <a:solidFill>
                <a:srgbClr val="7030A0"/>
              </a:solidFill>
            </a:endParaRPr>
          </a:p>
        </p:txBody>
      </p:sp>
      <p:sp>
        <p:nvSpPr>
          <p:cNvPr id="22" name="Tekstvak 21">
            <a:extLst>
              <a:ext uri="{FF2B5EF4-FFF2-40B4-BE49-F238E27FC236}">
                <a16:creationId xmlns:a16="http://schemas.microsoft.com/office/drawing/2014/main" id="{BC6C7767-6A1B-4F56-8F42-81A172BA4303}"/>
              </a:ext>
            </a:extLst>
          </p:cNvPr>
          <p:cNvSpPr txBox="1"/>
          <p:nvPr/>
        </p:nvSpPr>
        <p:spPr>
          <a:xfrm>
            <a:off x="5799463" y="4422820"/>
            <a:ext cx="1659437" cy="400110"/>
          </a:xfrm>
          <a:prstGeom prst="rect">
            <a:avLst/>
          </a:prstGeom>
          <a:noFill/>
        </p:spPr>
        <p:txBody>
          <a:bodyPr wrap="square">
            <a:spAutoFit/>
          </a:bodyPr>
          <a:lstStyle/>
          <a:p>
            <a:pPr algn="ctr"/>
            <a:r>
              <a:rPr lang="nl-NL" sz="2000" b="1" err="1">
                <a:solidFill>
                  <a:srgbClr val="7030A0"/>
                </a:solidFill>
              </a:rPr>
              <a:t>cAMP</a:t>
            </a:r>
            <a:endParaRPr lang="nl-NL" sz="2000" b="1">
              <a:solidFill>
                <a:srgbClr val="7030A0"/>
              </a:solidFill>
            </a:endParaRPr>
          </a:p>
        </p:txBody>
      </p:sp>
      <p:sp>
        <p:nvSpPr>
          <p:cNvPr id="23" name="Tekstvak 22">
            <a:extLst>
              <a:ext uri="{FF2B5EF4-FFF2-40B4-BE49-F238E27FC236}">
                <a16:creationId xmlns:a16="http://schemas.microsoft.com/office/drawing/2014/main" id="{C16AF949-524F-4147-860F-30D574892AC8}"/>
              </a:ext>
            </a:extLst>
          </p:cNvPr>
          <p:cNvSpPr txBox="1"/>
          <p:nvPr/>
        </p:nvSpPr>
        <p:spPr>
          <a:xfrm>
            <a:off x="838200" y="1211298"/>
            <a:ext cx="2708476" cy="461665"/>
          </a:xfrm>
          <a:prstGeom prst="rect">
            <a:avLst/>
          </a:prstGeom>
          <a:noFill/>
        </p:spPr>
        <p:txBody>
          <a:bodyPr wrap="square" rtlCol="0">
            <a:spAutoFit/>
          </a:bodyPr>
          <a:lstStyle/>
          <a:p>
            <a:r>
              <a:rPr lang="nl-NL" sz="2400"/>
              <a:t>1. Normale situatie</a:t>
            </a:r>
          </a:p>
        </p:txBody>
      </p:sp>
    </p:spTree>
    <p:extLst>
      <p:ext uri="{BB962C8B-B14F-4D97-AF65-F5344CB8AC3E}">
        <p14:creationId xmlns:p14="http://schemas.microsoft.com/office/powerpoint/2010/main" val="2150952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Effect transition="in" filter="fade">
                                      <p:cBhvr>
                                        <p:cTn id="21" dur="500"/>
                                        <p:tgtEl>
                                          <p:spTgt spid="9"/>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p:cTn id="24" dur="500" fill="hold"/>
                                        <p:tgtEl>
                                          <p:spTgt spid="14"/>
                                        </p:tgtEl>
                                        <p:attrNameLst>
                                          <p:attrName>ppt_w</p:attrName>
                                        </p:attrNameLst>
                                      </p:cBhvr>
                                      <p:tavLst>
                                        <p:tav tm="0">
                                          <p:val>
                                            <p:fltVal val="0"/>
                                          </p:val>
                                        </p:tav>
                                        <p:tav tm="100000">
                                          <p:val>
                                            <p:strVal val="#ppt_w"/>
                                          </p:val>
                                        </p:tav>
                                      </p:tavLst>
                                    </p:anim>
                                    <p:anim calcmode="lin" valueType="num">
                                      <p:cBhvr>
                                        <p:cTn id="25" dur="500" fill="hold"/>
                                        <p:tgtEl>
                                          <p:spTgt spid="14"/>
                                        </p:tgtEl>
                                        <p:attrNameLst>
                                          <p:attrName>ppt_h</p:attrName>
                                        </p:attrNameLst>
                                      </p:cBhvr>
                                      <p:tavLst>
                                        <p:tav tm="0">
                                          <p:val>
                                            <p:fltVal val="0"/>
                                          </p:val>
                                        </p:tav>
                                        <p:tav tm="100000">
                                          <p:val>
                                            <p:strVal val="#ppt_h"/>
                                          </p:val>
                                        </p:tav>
                                      </p:tavLst>
                                    </p:anim>
                                    <p:animEffect transition="in" filter="fade">
                                      <p:cBhvr>
                                        <p:cTn id="26" dur="500"/>
                                        <p:tgtEl>
                                          <p:spTgt spid="14"/>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500" fill="hold"/>
                                        <p:tgtEl>
                                          <p:spTgt spid="20"/>
                                        </p:tgtEl>
                                        <p:attrNameLst>
                                          <p:attrName>ppt_w</p:attrName>
                                        </p:attrNameLst>
                                      </p:cBhvr>
                                      <p:tavLst>
                                        <p:tav tm="0">
                                          <p:val>
                                            <p:fltVal val="0"/>
                                          </p:val>
                                        </p:tav>
                                        <p:tav tm="100000">
                                          <p:val>
                                            <p:strVal val="#ppt_w"/>
                                          </p:val>
                                        </p:tav>
                                      </p:tavLst>
                                    </p:anim>
                                    <p:anim calcmode="lin" valueType="num">
                                      <p:cBhvr>
                                        <p:cTn id="40" dur="500" fill="hold"/>
                                        <p:tgtEl>
                                          <p:spTgt spid="20"/>
                                        </p:tgtEl>
                                        <p:attrNameLst>
                                          <p:attrName>ppt_h</p:attrName>
                                        </p:attrNameLst>
                                      </p:cBhvr>
                                      <p:tavLst>
                                        <p:tav tm="0">
                                          <p:val>
                                            <p:fltVal val="0"/>
                                          </p:val>
                                        </p:tav>
                                        <p:tav tm="100000">
                                          <p:val>
                                            <p:strVal val="#ppt_h"/>
                                          </p:val>
                                        </p:tav>
                                      </p:tavLst>
                                    </p:anim>
                                    <p:animEffect transition="in" filter="fade">
                                      <p:cBhvr>
                                        <p:cTn id="4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4" grpId="0"/>
      <p:bldP spid="15" grpId="0"/>
      <p:bldP spid="20" grpId="0"/>
      <p:bldP spid="21" grpId="0"/>
      <p:bldP spid="2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7A093BD-8447-4707-A7AF-AFDB42865647}"/>
              </a:ext>
            </a:extLst>
          </p:cNvPr>
          <p:cNvSpPr>
            <a:spLocks noGrp="1"/>
          </p:cNvSpPr>
          <p:nvPr>
            <p:ph type="title"/>
          </p:nvPr>
        </p:nvSpPr>
        <p:spPr/>
        <p:txBody>
          <a:bodyPr/>
          <a:lstStyle/>
          <a:p>
            <a:r>
              <a:rPr lang="nl-NL"/>
              <a:t>Mechanisme voor afhankelijkheid en onttrekking</a:t>
            </a:r>
          </a:p>
        </p:txBody>
      </p:sp>
      <p:sp>
        <p:nvSpPr>
          <p:cNvPr id="4" name="Stroomdiagram: Uitstel 3">
            <a:extLst>
              <a:ext uri="{FF2B5EF4-FFF2-40B4-BE49-F238E27FC236}">
                <a16:creationId xmlns:a16="http://schemas.microsoft.com/office/drawing/2014/main" id="{6AF032D9-040E-4CDF-BDCA-E91E2C119AF3}"/>
              </a:ext>
            </a:extLst>
          </p:cNvPr>
          <p:cNvSpPr/>
          <p:nvPr/>
        </p:nvSpPr>
        <p:spPr>
          <a:xfrm rot="16200000">
            <a:off x="3182126" y="2045336"/>
            <a:ext cx="5605887" cy="6873436"/>
          </a:xfrm>
          <a:prstGeom prst="flowChartDelay">
            <a:avLst/>
          </a:prstGeom>
          <a:noFill/>
          <a:ln w="76200">
            <a:solidFill>
              <a:schemeClr val="accent1">
                <a:lumMod val="60000"/>
                <a:lumOff val="40000"/>
              </a:schemeClr>
            </a:solidFill>
            <a:extLst>
              <a:ext uri="{C807C97D-BFC1-408E-A445-0C87EB9F89A2}">
                <ask:lineSketchStyleProps xmlns:ask="http://schemas.microsoft.com/office/drawing/2018/sketchyshapes" sd="1219033472">
                  <a:custGeom>
                    <a:avLst/>
                    <a:gdLst>
                      <a:gd name="connsiteX0" fmla="*/ 0 w 4282634"/>
                      <a:gd name="connsiteY0" fmla="*/ 0 h 6400803"/>
                      <a:gd name="connsiteX1" fmla="*/ 513916 w 4282634"/>
                      <a:gd name="connsiteY1" fmla="*/ 0 h 6400803"/>
                      <a:gd name="connsiteX2" fmla="*/ 985006 w 4282634"/>
                      <a:gd name="connsiteY2" fmla="*/ 0 h 6400803"/>
                      <a:gd name="connsiteX3" fmla="*/ 1563161 w 4282634"/>
                      <a:gd name="connsiteY3" fmla="*/ 0 h 6400803"/>
                      <a:gd name="connsiteX4" fmla="*/ 2141317 w 4282634"/>
                      <a:gd name="connsiteY4" fmla="*/ 0 h 6400803"/>
                      <a:gd name="connsiteX5" fmla="*/ 4282634 w 4282634"/>
                      <a:gd name="connsiteY5" fmla="*/ 3200402 h 6400803"/>
                      <a:gd name="connsiteX6" fmla="*/ 2141317 w 4282634"/>
                      <a:gd name="connsiteY6" fmla="*/ 6400804 h 6400803"/>
                      <a:gd name="connsiteX7" fmla="*/ 1605988 w 4282634"/>
                      <a:gd name="connsiteY7" fmla="*/ 6400804 h 6400803"/>
                      <a:gd name="connsiteX8" fmla="*/ 1027832 w 4282634"/>
                      <a:gd name="connsiteY8" fmla="*/ 6400803 h 6400803"/>
                      <a:gd name="connsiteX9" fmla="*/ 556742 w 4282634"/>
                      <a:gd name="connsiteY9" fmla="*/ 6400803 h 6400803"/>
                      <a:gd name="connsiteX10" fmla="*/ 0 w 4282634"/>
                      <a:gd name="connsiteY10" fmla="*/ 6400803 h 6400803"/>
                      <a:gd name="connsiteX11" fmla="*/ 0 w 4282634"/>
                      <a:gd name="connsiteY11" fmla="*/ 5818912 h 6400803"/>
                      <a:gd name="connsiteX12" fmla="*/ 0 w 4282634"/>
                      <a:gd name="connsiteY12" fmla="*/ 5173013 h 6400803"/>
                      <a:gd name="connsiteX13" fmla="*/ 0 w 4282634"/>
                      <a:gd name="connsiteY13" fmla="*/ 4655129 h 6400803"/>
                      <a:gd name="connsiteX14" fmla="*/ 0 w 4282634"/>
                      <a:gd name="connsiteY14" fmla="*/ 3945222 h 6400803"/>
                      <a:gd name="connsiteX15" fmla="*/ 0 w 4282634"/>
                      <a:gd name="connsiteY15" fmla="*/ 3235315 h 6400803"/>
                      <a:gd name="connsiteX16" fmla="*/ 0 w 4282634"/>
                      <a:gd name="connsiteY16" fmla="*/ 2653424 h 6400803"/>
                      <a:gd name="connsiteX17" fmla="*/ 0 w 4282634"/>
                      <a:gd name="connsiteY17" fmla="*/ 2135541 h 6400803"/>
                      <a:gd name="connsiteX18" fmla="*/ 0 w 4282634"/>
                      <a:gd name="connsiteY18" fmla="*/ 1745674 h 6400803"/>
                      <a:gd name="connsiteX19" fmla="*/ 0 w 4282634"/>
                      <a:gd name="connsiteY19" fmla="*/ 1291798 h 6400803"/>
                      <a:gd name="connsiteX20" fmla="*/ 0 w 4282634"/>
                      <a:gd name="connsiteY20" fmla="*/ 837923 h 6400803"/>
                      <a:gd name="connsiteX21" fmla="*/ 0 w 4282634"/>
                      <a:gd name="connsiteY21" fmla="*/ 0 h 6400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634" h="6400803" extrusionOk="0">
                        <a:moveTo>
                          <a:pt x="0" y="0"/>
                        </a:moveTo>
                        <a:cubicBezTo>
                          <a:pt x="106679" y="-37165"/>
                          <a:pt x="373773" y="19487"/>
                          <a:pt x="513916" y="0"/>
                        </a:cubicBezTo>
                        <a:cubicBezTo>
                          <a:pt x="654059" y="-19487"/>
                          <a:pt x="816460" y="42744"/>
                          <a:pt x="985006" y="0"/>
                        </a:cubicBezTo>
                        <a:cubicBezTo>
                          <a:pt x="1153552" y="-42744"/>
                          <a:pt x="1315296" y="57387"/>
                          <a:pt x="1563161" y="0"/>
                        </a:cubicBezTo>
                        <a:cubicBezTo>
                          <a:pt x="1811026" y="-57387"/>
                          <a:pt x="1907799" y="5490"/>
                          <a:pt x="2141317" y="0"/>
                        </a:cubicBezTo>
                        <a:cubicBezTo>
                          <a:pt x="3375143" y="24468"/>
                          <a:pt x="4701522" y="1482562"/>
                          <a:pt x="4282634" y="3200402"/>
                        </a:cubicBezTo>
                        <a:cubicBezTo>
                          <a:pt x="4342010" y="4845740"/>
                          <a:pt x="3217967" y="6384577"/>
                          <a:pt x="2141317" y="6400804"/>
                        </a:cubicBezTo>
                        <a:cubicBezTo>
                          <a:pt x="1961255" y="6463811"/>
                          <a:pt x="1854552" y="6355682"/>
                          <a:pt x="1605988" y="6400804"/>
                        </a:cubicBezTo>
                        <a:cubicBezTo>
                          <a:pt x="1357424" y="6445925"/>
                          <a:pt x="1181956" y="6357226"/>
                          <a:pt x="1027832" y="6400803"/>
                        </a:cubicBezTo>
                        <a:cubicBezTo>
                          <a:pt x="873708" y="6444380"/>
                          <a:pt x="666802" y="6348969"/>
                          <a:pt x="556742" y="6400803"/>
                        </a:cubicBezTo>
                        <a:cubicBezTo>
                          <a:pt x="446682" y="6452637"/>
                          <a:pt x="212122" y="6388965"/>
                          <a:pt x="0" y="6400803"/>
                        </a:cubicBezTo>
                        <a:cubicBezTo>
                          <a:pt x="-40968" y="6109943"/>
                          <a:pt x="2958" y="6036960"/>
                          <a:pt x="0" y="5818912"/>
                        </a:cubicBezTo>
                        <a:cubicBezTo>
                          <a:pt x="-2958" y="5600864"/>
                          <a:pt x="72387" y="5393978"/>
                          <a:pt x="0" y="5173013"/>
                        </a:cubicBezTo>
                        <a:cubicBezTo>
                          <a:pt x="-72387" y="4952048"/>
                          <a:pt x="51395" y="4850142"/>
                          <a:pt x="0" y="4655129"/>
                        </a:cubicBezTo>
                        <a:cubicBezTo>
                          <a:pt x="-51395" y="4460116"/>
                          <a:pt x="61302" y="4179936"/>
                          <a:pt x="0" y="3945222"/>
                        </a:cubicBezTo>
                        <a:cubicBezTo>
                          <a:pt x="-61302" y="3710508"/>
                          <a:pt x="52320" y="3529144"/>
                          <a:pt x="0" y="3235315"/>
                        </a:cubicBezTo>
                        <a:cubicBezTo>
                          <a:pt x="-52320" y="2941486"/>
                          <a:pt x="66147" y="2826420"/>
                          <a:pt x="0" y="2653424"/>
                        </a:cubicBezTo>
                        <a:cubicBezTo>
                          <a:pt x="-66147" y="2480428"/>
                          <a:pt x="13220" y="2248015"/>
                          <a:pt x="0" y="2135541"/>
                        </a:cubicBezTo>
                        <a:cubicBezTo>
                          <a:pt x="-13220" y="2023067"/>
                          <a:pt x="40559" y="1847339"/>
                          <a:pt x="0" y="1745674"/>
                        </a:cubicBezTo>
                        <a:cubicBezTo>
                          <a:pt x="-40559" y="1644009"/>
                          <a:pt x="39840" y="1460004"/>
                          <a:pt x="0" y="1291798"/>
                        </a:cubicBezTo>
                        <a:cubicBezTo>
                          <a:pt x="-39840" y="1123592"/>
                          <a:pt x="33166" y="975421"/>
                          <a:pt x="0" y="837923"/>
                        </a:cubicBezTo>
                        <a:cubicBezTo>
                          <a:pt x="-33166" y="700425"/>
                          <a:pt x="88992" y="371182"/>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Stroomdiagram: Uitstel 5">
            <a:extLst>
              <a:ext uri="{FF2B5EF4-FFF2-40B4-BE49-F238E27FC236}">
                <a16:creationId xmlns:a16="http://schemas.microsoft.com/office/drawing/2014/main" id="{05B855EE-2898-4CED-9537-D372B1F7CE9C}"/>
              </a:ext>
            </a:extLst>
          </p:cNvPr>
          <p:cNvSpPr/>
          <p:nvPr/>
        </p:nvSpPr>
        <p:spPr>
          <a:xfrm rot="16200000">
            <a:off x="4124382" y="2617868"/>
            <a:ext cx="3721383" cy="5343647"/>
          </a:xfrm>
          <a:prstGeom prst="flowChartDelay">
            <a:avLst/>
          </a:prstGeom>
          <a:noFill/>
          <a:ln w="76200">
            <a:solidFill>
              <a:schemeClr val="accent1">
                <a:lumMod val="60000"/>
                <a:lumOff val="40000"/>
              </a:schemeClr>
            </a:solidFill>
            <a:extLst>
              <a:ext uri="{C807C97D-BFC1-408E-A445-0C87EB9F89A2}">
                <ask:lineSketchStyleProps xmlns:ask="http://schemas.microsoft.com/office/drawing/2018/sketchyshapes" sd="1219033472">
                  <a:custGeom>
                    <a:avLst/>
                    <a:gdLst>
                      <a:gd name="connsiteX0" fmla="*/ 0 w 4282634"/>
                      <a:gd name="connsiteY0" fmla="*/ 0 h 6400803"/>
                      <a:gd name="connsiteX1" fmla="*/ 513916 w 4282634"/>
                      <a:gd name="connsiteY1" fmla="*/ 0 h 6400803"/>
                      <a:gd name="connsiteX2" fmla="*/ 985006 w 4282634"/>
                      <a:gd name="connsiteY2" fmla="*/ 0 h 6400803"/>
                      <a:gd name="connsiteX3" fmla="*/ 1563161 w 4282634"/>
                      <a:gd name="connsiteY3" fmla="*/ 0 h 6400803"/>
                      <a:gd name="connsiteX4" fmla="*/ 2141317 w 4282634"/>
                      <a:gd name="connsiteY4" fmla="*/ 0 h 6400803"/>
                      <a:gd name="connsiteX5" fmla="*/ 4282634 w 4282634"/>
                      <a:gd name="connsiteY5" fmla="*/ 3200402 h 6400803"/>
                      <a:gd name="connsiteX6" fmla="*/ 2141317 w 4282634"/>
                      <a:gd name="connsiteY6" fmla="*/ 6400804 h 6400803"/>
                      <a:gd name="connsiteX7" fmla="*/ 1605988 w 4282634"/>
                      <a:gd name="connsiteY7" fmla="*/ 6400804 h 6400803"/>
                      <a:gd name="connsiteX8" fmla="*/ 1027832 w 4282634"/>
                      <a:gd name="connsiteY8" fmla="*/ 6400803 h 6400803"/>
                      <a:gd name="connsiteX9" fmla="*/ 556742 w 4282634"/>
                      <a:gd name="connsiteY9" fmla="*/ 6400803 h 6400803"/>
                      <a:gd name="connsiteX10" fmla="*/ 0 w 4282634"/>
                      <a:gd name="connsiteY10" fmla="*/ 6400803 h 6400803"/>
                      <a:gd name="connsiteX11" fmla="*/ 0 w 4282634"/>
                      <a:gd name="connsiteY11" fmla="*/ 5818912 h 6400803"/>
                      <a:gd name="connsiteX12" fmla="*/ 0 w 4282634"/>
                      <a:gd name="connsiteY12" fmla="*/ 5173013 h 6400803"/>
                      <a:gd name="connsiteX13" fmla="*/ 0 w 4282634"/>
                      <a:gd name="connsiteY13" fmla="*/ 4655129 h 6400803"/>
                      <a:gd name="connsiteX14" fmla="*/ 0 w 4282634"/>
                      <a:gd name="connsiteY14" fmla="*/ 3945222 h 6400803"/>
                      <a:gd name="connsiteX15" fmla="*/ 0 w 4282634"/>
                      <a:gd name="connsiteY15" fmla="*/ 3235315 h 6400803"/>
                      <a:gd name="connsiteX16" fmla="*/ 0 w 4282634"/>
                      <a:gd name="connsiteY16" fmla="*/ 2653424 h 6400803"/>
                      <a:gd name="connsiteX17" fmla="*/ 0 w 4282634"/>
                      <a:gd name="connsiteY17" fmla="*/ 2135541 h 6400803"/>
                      <a:gd name="connsiteX18" fmla="*/ 0 w 4282634"/>
                      <a:gd name="connsiteY18" fmla="*/ 1745674 h 6400803"/>
                      <a:gd name="connsiteX19" fmla="*/ 0 w 4282634"/>
                      <a:gd name="connsiteY19" fmla="*/ 1291798 h 6400803"/>
                      <a:gd name="connsiteX20" fmla="*/ 0 w 4282634"/>
                      <a:gd name="connsiteY20" fmla="*/ 837923 h 6400803"/>
                      <a:gd name="connsiteX21" fmla="*/ 0 w 4282634"/>
                      <a:gd name="connsiteY21" fmla="*/ 0 h 6400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634" h="6400803" extrusionOk="0">
                        <a:moveTo>
                          <a:pt x="0" y="0"/>
                        </a:moveTo>
                        <a:cubicBezTo>
                          <a:pt x="106679" y="-37165"/>
                          <a:pt x="373773" y="19487"/>
                          <a:pt x="513916" y="0"/>
                        </a:cubicBezTo>
                        <a:cubicBezTo>
                          <a:pt x="654059" y="-19487"/>
                          <a:pt x="816460" y="42744"/>
                          <a:pt x="985006" y="0"/>
                        </a:cubicBezTo>
                        <a:cubicBezTo>
                          <a:pt x="1153552" y="-42744"/>
                          <a:pt x="1315296" y="57387"/>
                          <a:pt x="1563161" y="0"/>
                        </a:cubicBezTo>
                        <a:cubicBezTo>
                          <a:pt x="1811026" y="-57387"/>
                          <a:pt x="1907799" y="5490"/>
                          <a:pt x="2141317" y="0"/>
                        </a:cubicBezTo>
                        <a:cubicBezTo>
                          <a:pt x="3375143" y="24468"/>
                          <a:pt x="4701522" y="1482562"/>
                          <a:pt x="4282634" y="3200402"/>
                        </a:cubicBezTo>
                        <a:cubicBezTo>
                          <a:pt x="4342010" y="4845740"/>
                          <a:pt x="3217967" y="6384577"/>
                          <a:pt x="2141317" y="6400804"/>
                        </a:cubicBezTo>
                        <a:cubicBezTo>
                          <a:pt x="1961255" y="6463811"/>
                          <a:pt x="1854552" y="6355682"/>
                          <a:pt x="1605988" y="6400804"/>
                        </a:cubicBezTo>
                        <a:cubicBezTo>
                          <a:pt x="1357424" y="6445925"/>
                          <a:pt x="1181956" y="6357226"/>
                          <a:pt x="1027832" y="6400803"/>
                        </a:cubicBezTo>
                        <a:cubicBezTo>
                          <a:pt x="873708" y="6444380"/>
                          <a:pt x="666802" y="6348969"/>
                          <a:pt x="556742" y="6400803"/>
                        </a:cubicBezTo>
                        <a:cubicBezTo>
                          <a:pt x="446682" y="6452637"/>
                          <a:pt x="212122" y="6388965"/>
                          <a:pt x="0" y="6400803"/>
                        </a:cubicBezTo>
                        <a:cubicBezTo>
                          <a:pt x="-40968" y="6109943"/>
                          <a:pt x="2958" y="6036960"/>
                          <a:pt x="0" y="5818912"/>
                        </a:cubicBezTo>
                        <a:cubicBezTo>
                          <a:pt x="-2958" y="5600864"/>
                          <a:pt x="72387" y="5393978"/>
                          <a:pt x="0" y="5173013"/>
                        </a:cubicBezTo>
                        <a:cubicBezTo>
                          <a:pt x="-72387" y="4952048"/>
                          <a:pt x="51395" y="4850142"/>
                          <a:pt x="0" y="4655129"/>
                        </a:cubicBezTo>
                        <a:cubicBezTo>
                          <a:pt x="-51395" y="4460116"/>
                          <a:pt x="61302" y="4179936"/>
                          <a:pt x="0" y="3945222"/>
                        </a:cubicBezTo>
                        <a:cubicBezTo>
                          <a:pt x="-61302" y="3710508"/>
                          <a:pt x="52320" y="3529144"/>
                          <a:pt x="0" y="3235315"/>
                        </a:cubicBezTo>
                        <a:cubicBezTo>
                          <a:pt x="-52320" y="2941486"/>
                          <a:pt x="66147" y="2826420"/>
                          <a:pt x="0" y="2653424"/>
                        </a:cubicBezTo>
                        <a:cubicBezTo>
                          <a:pt x="-66147" y="2480428"/>
                          <a:pt x="13220" y="2248015"/>
                          <a:pt x="0" y="2135541"/>
                        </a:cubicBezTo>
                        <a:cubicBezTo>
                          <a:pt x="-13220" y="2023067"/>
                          <a:pt x="40559" y="1847339"/>
                          <a:pt x="0" y="1745674"/>
                        </a:cubicBezTo>
                        <a:cubicBezTo>
                          <a:pt x="-40559" y="1644009"/>
                          <a:pt x="39840" y="1460004"/>
                          <a:pt x="0" y="1291798"/>
                        </a:cubicBezTo>
                        <a:cubicBezTo>
                          <a:pt x="-39840" y="1123592"/>
                          <a:pt x="33166" y="975421"/>
                          <a:pt x="0" y="837923"/>
                        </a:cubicBezTo>
                        <a:cubicBezTo>
                          <a:pt x="-33166" y="700425"/>
                          <a:pt x="88992" y="371182"/>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7" name="Gedeeltelijke cirkel 6">
            <a:extLst>
              <a:ext uri="{FF2B5EF4-FFF2-40B4-BE49-F238E27FC236}">
                <a16:creationId xmlns:a16="http://schemas.microsoft.com/office/drawing/2014/main" id="{B20859B4-042C-423A-AF49-0B273C95FD3B}"/>
              </a:ext>
            </a:extLst>
          </p:cNvPr>
          <p:cNvSpPr/>
          <p:nvPr/>
        </p:nvSpPr>
        <p:spPr>
          <a:xfrm rot="18913951">
            <a:off x="5263892" y="1977290"/>
            <a:ext cx="1442354" cy="1403640"/>
          </a:xfrm>
          <a:prstGeom prst="p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8" name="Ovaal 7">
            <a:extLst>
              <a:ext uri="{FF2B5EF4-FFF2-40B4-BE49-F238E27FC236}">
                <a16:creationId xmlns:a16="http://schemas.microsoft.com/office/drawing/2014/main" id="{43055BD6-36C8-4B1D-B472-19F234B6EF6E}"/>
              </a:ext>
            </a:extLst>
          </p:cNvPr>
          <p:cNvSpPr/>
          <p:nvPr/>
        </p:nvSpPr>
        <p:spPr>
          <a:xfrm>
            <a:off x="5280067" y="3430679"/>
            <a:ext cx="1410006" cy="1073553"/>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 name="Pijl: rechts 8">
            <a:extLst>
              <a:ext uri="{FF2B5EF4-FFF2-40B4-BE49-F238E27FC236}">
                <a16:creationId xmlns:a16="http://schemas.microsoft.com/office/drawing/2014/main" id="{F0B7ECDB-9941-4D45-BFA5-404DB9B5A9C5}"/>
              </a:ext>
            </a:extLst>
          </p:cNvPr>
          <p:cNvSpPr/>
          <p:nvPr/>
        </p:nvSpPr>
        <p:spPr>
          <a:xfrm>
            <a:off x="4978810" y="4459667"/>
            <a:ext cx="1173078" cy="913240"/>
          </a:xfrm>
          <a:prstGeom prst="right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Tekstvak 11">
            <a:extLst>
              <a:ext uri="{FF2B5EF4-FFF2-40B4-BE49-F238E27FC236}">
                <a16:creationId xmlns:a16="http://schemas.microsoft.com/office/drawing/2014/main" id="{94352313-7B14-4EF5-BFE9-E21BC8FFF7ED}"/>
              </a:ext>
            </a:extLst>
          </p:cNvPr>
          <p:cNvSpPr txBox="1"/>
          <p:nvPr/>
        </p:nvSpPr>
        <p:spPr>
          <a:xfrm>
            <a:off x="5155350" y="2543491"/>
            <a:ext cx="1659437" cy="707886"/>
          </a:xfrm>
          <a:prstGeom prst="rect">
            <a:avLst/>
          </a:prstGeom>
          <a:noFill/>
        </p:spPr>
        <p:txBody>
          <a:bodyPr wrap="square">
            <a:spAutoFit/>
          </a:bodyPr>
          <a:lstStyle/>
          <a:p>
            <a:pPr algn="ctr"/>
            <a:r>
              <a:rPr lang="nl-NL" sz="2000" b="1">
                <a:solidFill>
                  <a:schemeClr val="bg1"/>
                </a:solidFill>
              </a:rPr>
              <a:t>µ </a:t>
            </a:r>
          </a:p>
          <a:p>
            <a:pPr algn="ctr"/>
            <a:r>
              <a:rPr lang="nl-NL" sz="2000" b="1">
                <a:solidFill>
                  <a:schemeClr val="bg1"/>
                </a:solidFill>
              </a:rPr>
              <a:t>RECEPTOR</a:t>
            </a:r>
          </a:p>
        </p:txBody>
      </p:sp>
      <p:sp>
        <p:nvSpPr>
          <p:cNvPr id="13" name="Tekstvak 12">
            <a:extLst>
              <a:ext uri="{FF2B5EF4-FFF2-40B4-BE49-F238E27FC236}">
                <a16:creationId xmlns:a16="http://schemas.microsoft.com/office/drawing/2014/main" id="{8611AD0B-0CFF-4D4F-953C-77606D1F11EB}"/>
              </a:ext>
            </a:extLst>
          </p:cNvPr>
          <p:cNvSpPr txBox="1"/>
          <p:nvPr/>
        </p:nvSpPr>
        <p:spPr>
          <a:xfrm>
            <a:off x="5154350" y="3615336"/>
            <a:ext cx="1659437" cy="707886"/>
          </a:xfrm>
          <a:prstGeom prst="rect">
            <a:avLst/>
          </a:prstGeom>
          <a:noFill/>
        </p:spPr>
        <p:txBody>
          <a:bodyPr wrap="square">
            <a:spAutoFit/>
          </a:bodyPr>
          <a:lstStyle/>
          <a:p>
            <a:pPr algn="ctr"/>
            <a:r>
              <a:rPr lang="nl-NL" sz="2000" b="1">
                <a:solidFill>
                  <a:schemeClr val="bg1"/>
                </a:solidFill>
              </a:rPr>
              <a:t>CONV.</a:t>
            </a:r>
          </a:p>
          <a:p>
            <a:pPr algn="ctr"/>
            <a:r>
              <a:rPr lang="nl-NL" sz="2000" b="1">
                <a:solidFill>
                  <a:schemeClr val="bg1"/>
                </a:solidFill>
              </a:rPr>
              <a:t>ENZYM</a:t>
            </a:r>
          </a:p>
        </p:txBody>
      </p:sp>
      <p:sp>
        <p:nvSpPr>
          <p:cNvPr id="14" name="Tekstvak 13">
            <a:extLst>
              <a:ext uri="{FF2B5EF4-FFF2-40B4-BE49-F238E27FC236}">
                <a16:creationId xmlns:a16="http://schemas.microsoft.com/office/drawing/2014/main" id="{A666B403-B910-4FB3-911C-6AE2DA44B463}"/>
              </a:ext>
            </a:extLst>
          </p:cNvPr>
          <p:cNvSpPr txBox="1"/>
          <p:nvPr/>
        </p:nvSpPr>
        <p:spPr>
          <a:xfrm>
            <a:off x="4601466" y="4704426"/>
            <a:ext cx="1659437" cy="400110"/>
          </a:xfrm>
          <a:prstGeom prst="rect">
            <a:avLst/>
          </a:prstGeom>
          <a:noFill/>
        </p:spPr>
        <p:txBody>
          <a:bodyPr wrap="square">
            <a:spAutoFit/>
          </a:bodyPr>
          <a:lstStyle/>
          <a:p>
            <a:pPr algn="ctr"/>
            <a:r>
              <a:rPr lang="nl-NL" sz="2000" b="1" i="1">
                <a:solidFill>
                  <a:srgbClr val="FF0000"/>
                </a:solidFill>
              </a:rPr>
              <a:t>ATP</a:t>
            </a:r>
          </a:p>
        </p:txBody>
      </p:sp>
      <p:sp>
        <p:nvSpPr>
          <p:cNvPr id="15" name="Tekstvak 14">
            <a:extLst>
              <a:ext uri="{FF2B5EF4-FFF2-40B4-BE49-F238E27FC236}">
                <a16:creationId xmlns:a16="http://schemas.microsoft.com/office/drawing/2014/main" id="{4E86A2BF-BE2F-4157-A086-92FF34C0380B}"/>
              </a:ext>
            </a:extLst>
          </p:cNvPr>
          <p:cNvSpPr txBox="1"/>
          <p:nvPr/>
        </p:nvSpPr>
        <p:spPr>
          <a:xfrm>
            <a:off x="5799462" y="4694380"/>
            <a:ext cx="1659437" cy="400110"/>
          </a:xfrm>
          <a:prstGeom prst="rect">
            <a:avLst/>
          </a:prstGeom>
          <a:noFill/>
        </p:spPr>
        <p:txBody>
          <a:bodyPr wrap="square">
            <a:spAutoFit/>
          </a:bodyPr>
          <a:lstStyle/>
          <a:p>
            <a:pPr algn="ctr"/>
            <a:r>
              <a:rPr lang="nl-NL" sz="2000" b="1" err="1">
                <a:solidFill>
                  <a:srgbClr val="7030A0"/>
                </a:solidFill>
              </a:rPr>
              <a:t>cAMP</a:t>
            </a:r>
            <a:endParaRPr lang="nl-NL" sz="2000" b="1">
              <a:solidFill>
                <a:srgbClr val="7030A0"/>
              </a:solidFill>
            </a:endParaRPr>
          </a:p>
        </p:txBody>
      </p:sp>
      <p:sp>
        <p:nvSpPr>
          <p:cNvPr id="16" name="Ruit 15">
            <a:extLst>
              <a:ext uri="{FF2B5EF4-FFF2-40B4-BE49-F238E27FC236}">
                <a16:creationId xmlns:a16="http://schemas.microsoft.com/office/drawing/2014/main" id="{2021EEEB-7DB9-4F00-8E00-DE4EB12781BB}"/>
              </a:ext>
            </a:extLst>
          </p:cNvPr>
          <p:cNvSpPr/>
          <p:nvPr/>
        </p:nvSpPr>
        <p:spPr>
          <a:xfrm>
            <a:off x="5382184" y="1601017"/>
            <a:ext cx="1203767" cy="1050357"/>
          </a:xfrm>
          <a:prstGeom prst="diamond">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7" name="Tekstvak 16">
            <a:extLst>
              <a:ext uri="{FF2B5EF4-FFF2-40B4-BE49-F238E27FC236}">
                <a16:creationId xmlns:a16="http://schemas.microsoft.com/office/drawing/2014/main" id="{D15F8F17-D3C0-4117-8A8D-17227EF484C8}"/>
              </a:ext>
            </a:extLst>
          </p:cNvPr>
          <p:cNvSpPr txBox="1"/>
          <p:nvPr/>
        </p:nvSpPr>
        <p:spPr>
          <a:xfrm>
            <a:off x="5154350" y="1928465"/>
            <a:ext cx="1659437" cy="400110"/>
          </a:xfrm>
          <a:prstGeom prst="rect">
            <a:avLst/>
          </a:prstGeom>
          <a:noFill/>
        </p:spPr>
        <p:txBody>
          <a:bodyPr wrap="square">
            <a:spAutoFit/>
          </a:bodyPr>
          <a:lstStyle/>
          <a:p>
            <a:pPr algn="ctr"/>
            <a:r>
              <a:rPr lang="nl-NL" sz="2000" b="1" dirty="0">
                <a:solidFill>
                  <a:schemeClr val="bg1"/>
                </a:solidFill>
              </a:rPr>
              <a:t>OPIOÏD</a:t>
            </a:r>
          </a:p>
        </p:txBody>
      </p:sp>
      <p:sp>
        <p:nvSpPr>
          <p:cNvPr id="18" name="Tekstvak 17">
            <a:extLst>
              <a:ext uri="{FF2B5EF4-FFF2-40B4-BE49-F238E27FC236}">
                <a16:creationId xmlns:a16="http://schemas.microsoft.com/office/drawing/2014/main" id="{D862B755-B2E9-400D-B964-DEB85A351B48}"/>
              </a:ext>
            </a:extLst>
          </p:cNvPr>
          <p:cNvSpPr txBox="1"/>
          <p:nvPr/>
        </p:nvSpPr>
        <p:spPr>
          <a:xfrm>
            <a:off x="3507129" y="6285053"/>
            <a:ext cx="1772938" cy="369332"/>
          </a:xfrm>
          <a:prstGeom prst="rect">
            <a:avLst/>
          </a:prstGeom>
          <a:noFill/>
        </p:spPr>
        <p:txBody>
          <a:bodyPr wrap="square" rtlCol="0">
            <a:spAutoFit/>
          </a:bodyPr>
          <a:lstStyle/>
          <a:p>
            <a:r>
              <a:rPr lang="nl-NL"/>
              <a:t>Binnen neuron</a:t>
            </a:r>
          </a:p>
        </p:txBody>
      </p:sp>
      <p:sp>
        <p:nvSpPr>
          <p:cNvPr id="19" name="Tekstvak 18">
            <a:extLst>
              <a:ext uri="{FF2B5EF4-FFF2-40B4-BE49-F238E27FC236}">
                <a16:creationId xmlns:a16="http://schemas.microsoft.com/office/drawing/2014/main" id="{D6F16E21-3A1A-474F-A0A1-7B4641FF14C1}"/>
              </a:ext>
            </a:extLst>
          </p:cNvPr>
          <p:cNvSpPr txBox="1"/>
          <p:nvPr/>
        </p:nvSpPr>
        <p:spPr>
          <a:xfrm>
            <a:off x="717630" y="6285053"/>
            <a:ext cx="1632031" cy="369332"/>
          </a:xfrm>
          <a:prstGeom prst="rect">
            <a:avLst/>
          </a:prstGeom>
          <a:noFill/>
        </p:spPr>
        <p:txBody>
          <a:bodyPr wrap="square" rtlCol="0">
            <a:spAutoFit/>
          </a:bodyPr>
          <a:lstStyle/>
          <a:p>
            <a:r>
              <a:rPr lang="nl-NL"/>
              <a:t>Buiten neuron</a:t>
            </a:r>
          </a:p>
        </p:txBody>
      </p:sp>
      <p:sp>
        <p:nvSpPr>
          <p:cNvPr id="20" name="Tekstvak 19">
            <a:extLst>
              <a:ext uri="{FF2B5EF4-FFF2-40B4-BE49-F238E27FC236}">
                <a16:creationId xmlns:a16="http://schemas.microsoft.com/office/drawing/2014/main" id="{20414D2A-B493-4377-9137-9EC31154CB3A}"/>
              </a:ext>
            </a:extLst>
          </p:cNvPr>
          <p:cNvSpPr txBox="1"/>
          <p:nvPr/>
        </p:nvSpPr>
        <p:spPr>
          <a:xfrm>
            <a:off x="5628795" y="5697241"/>
            <a:ext cx="1046185" cy="369332"/>
          </a:xfrm>
          <a:prstGeom prst="rect">
            <a:avLst/>
          </a:prstGeom>
          <a:noFill/>
        </p:spPr>
        <p:txBody>
          <a:bodyPr wrap="square" rtlCol="0">
            <a:spAutoFit/>
          </a:bodyPr>
          <a:lstStyle/>
          <a:p>
            <a:r>
              <a:rPr lang="nl-NL" b="1">
                <a:sym typeface="Wingdings" panose="05000000000000000000" pitchFamily="2" charset="2"/>
              </a:rPr>
              <a:t>= </a:t>
            </a:r>
            <a:r>
              <a:rPr lang="nl-NL" b="1">
                <a:solidFill>
                  <a:srgbClr val="FF0000"/>
                </a:solidFill>
                <a:sym typeface="Wingdings" panose="05000000000000000000" pitchFamily="2" charset="2"/>
              </a:rPr>
              <a:t>↓ NA</a:t>
            </a:r>
            <a:endParaRPr lang="nl-NL" b="1">
              <a:solidFill>
                <a:srgbClr val="FF0000"/>
              </a:solidFill>
            </a:endParaRPr>
          </a:p>
        </p:txBody>
      </p:sp>
      <p:pic>
        <p:nvPicPr>
          <p:cNvPr id="10" name="Graphic 9" descr="Geen teken met effen opvulling">
            <a:extLst>
              <a:ext uri="{FF2B5EF4-FFF2-40B4-BE49-F238E27FC236}">
                <a16:creationId xmlns:a16="http://schemas.microsoft.com/office/drawing/2014/main" id="{7F97516C-5DDE-412A-BFB3-63F3BD53C73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714502" y="4191666"/>
            <a:ext cx="577267" cy="577267"/>
          </a:xfrm>
          <a:prstGeom prst="rect">
            <a:avLst/>
          </a:prstGeom>
        </p:spPr>
      </p:pic>
      <p:sp>
        <p:nvSpPr>
          <p:cNvPr id="11" name="Tekstvak 10">
            <a:extLst>
              <a:ext uri="{FF2B5EF4-FFF2-40B4-BE49-F238E27FC236}">
                <a16:creationId xmlns:a16="http://schemas.microsoft.com/office/drawing/2014/main" id="{D03428E4-F0DE-4E57-BE31-53D6AA9B90B4}"/>
              </a:ext>
            </a:extLst>
          </p:cNvPr>
          <p:cNvSpPr txBox="1"/>
          <p:nvPr/>
        </p:nvSpPr>
        <p:spPr>
          <a:xfrm>
            <a:off x="8048804" y="4323222"/>
            <a:ext cx="3712401" cy="2308324"/>
          </a:xfrm>
          <a:prstGeom prst="rect">
            <a:avLst/>
          </a:prstGeom>
          <a:solidFill>
            <a:schemeClr val="accent4">
              <a:lumMod val="20000"/>
              <a:lumOff val="80000"/>
            </a:schemeClr>
          </a:solidFill>
        </p:spPr>
        <p:txBody>
          <a:bodyPr wrap="square" rtlCol="0">
            <a:spAutoFit/>
          </a:bodyPr>
          <a:lstStyle/>
          <a:p>
            <a:pPr algn="ctr"/>
            <a:r>
              <a:rPr lang="nl-NL" sz="2400" b="1" u="sng">
                <a:sym typeface="Wingdings" panose="05000000000000000000" pitchFamily="2" charset="2"/>
              </a:rPr>
              <a:t>(Acute) effecten bij patiënt:</a:t>
            </a:r>
          </a:p>
          <a:p>
            <a:pPr algn="ctr"/>
            <a:r>
              <a:rPr lang="nl-NL" sz="2400" b="1">
                <a:solidFill>
                  <a:srgbClr val="FF0000"/>
                </a:solidFill>
                <a:sym typeface="Wingdings" panose="05000000000000000000" pitchFamily="2" charset="2"/>
              </a:rPr>
              <a:t>↓ alertheid</a:t>
            </a:r>
          </a:p>
          <a:p>
            <a:pPr algn="ctr"/>
            <a:r>
              <a:rPr lang="nl-NL" sz="2400" b="1">
                <a:solidFill>
                  <a:srgbClr val="FF0000"/>
                </a:solidFill>
                <a:sym typeface="Wingdings" panose="05000000000000000000" pitchFamily="2" charset="2"/>
              </a:rPr>
              <a:t>↓ spiertonus</a:t>
            </a:r>
          </a:p>
          <a:p>
            <a:pPr algn="ctr"/>
            <a:r>
              <a:rPr lang="nl-NL" sz="2400" b="1">
                <a:solidFill>
                  <a:srgbClr val="FF0000"/>
                </a:solidFill>
                <a:sym typeface="Wingdings" panose="05000000000000000000" pitchFamily="2" charset="2"/>
              </a:rPr>
              <a:t>↓ respiratie</a:t>
            </a:r>
          </a:p>
          <a:p>
            <a:pPr algn="ctr"/>
            <a:r>
              <a:rPr lang="nl-NL" sz="2400" b="1">
                <a:solidFill>
                  <a:srgbClr val="FF0000"/>
                </a:solidFill>
                <a:sym typeface="Wingdings" panose="05000000000000000000" pitchFamily="2" charset="2"/>
              </a:rPr>
              <a:t>sedatie</a:t>
            </a:r>
          </a:p>
          <a:p>
            <a:pPr algn="ctr"/>
            <a:r>
              <a:rPr lang="nl-NL" sz="2400" b="1">
                <a:solidFill>
                  <a:srgbClr val="FF0000"/>
                </a:solidFill>
                <a:sym typeface="Wingdings" panose="05000000000000000000" pitchFamily="2" charset="2"/>
              </a:rPr>
              <a:t>oppervlakkige ademhaling</a:t>
            </a:r>
            <a:endParaRPr lang="nl-NL" sz="2400" b="1"/>
          </a:p>
        </p:txBody>
      </p:sp>
      <p:sp>
        <p:nvSpPr>
          <p:cNvPr id="23" name="Tekstvak 22">
            <a:extLst>
              <a:ext uri="{FF2B5EF4-FFF2-40B4-BE49-F238E27FC236}">
                <a16:creationId xmlns:a16="http://schemas.microsoft.com/office/drawing/2014/main" id="{613715EE-982A-47E1-8395-A48211555AE7}"/>
              </a:ext>
            </a:extLst>
          </p:cNvPr>
          <p:cNvSpPr txBox="1"/>
          <p:nvPr/>
        </p:nvSpPr>
        <p:spPr>
          <a:xfrm>
            <a:off x="838199" y="1211298"/>
            <a:ext cx="3166641" cy="461665"/>
          </a:xfrm>
          <a:prstGeom prst="rect">
            <a:avLst/>
          </a:prstGeom>
          <a:noFill/>
        </p:spPr>
        <p:txBody>
          <a:bodyPr wrap="square" rtlCol="0">
            <a:spAutoFit/>
          </a:bodyPr>
          <a:lstStyle/>
          <a:p>
            <a:r>
              <a:rPr lang="nl-NL" sz="2400" dirty="0"/>
              <a:t>2. Start gebruik opioïd </a:t>
            </a:r>
          </a:p>
        </p:txBody>
      </p:sp>
    </p:spTree>
    <p:extLst>
      <p:ext uri="{BB962C8B-B14F-4D97-AF65-F5344CB8AC3E}">
        <p14:creationId xmlns:p14="http://schemas.microsoft.com/office/powerpoint/2010/main" val="194875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1000" fill="hold"/>
                                        <p:tgtEl>
                                          <p:spTgt spid="10"/>
                                        </p:tgtEl>
                                        <p:attrNameLst>
                                          <p:attrName>ppt_w</p:attrName>
                                        </p:attrNameLst>
                                      </p:cBhvr>
                                      <p:tavLst>
                                        <p:tav tm="0">
                                          <p:val>
                                            <p:fltVal val="0"/>
                                          </p:val>
                                        </p:tav>
                                        <p:tav tm="100000">
                                          <p:val>
                                            <p:strVal val="#ppt_w"/>
                                          </p:val>
                                        </p:tav>
                                      </p:tavLst>
                                    </p:anim>
                                    <p:anim calcmode="lin" valueType="num">
                                      <p:cBhvr>
                                        <p:cTn id="32" dur="1000" fill="hold"/>
                                        <p:tgtEl>
                                          <p:spTgt spid="10"/>
                                        </p:tgtEl>
                                        <p:attrNameLst>
                                          <p:attrName>ppt_h</p:attrName>
                                        </p:attrNameLst>
                                      </p:cBhvr>
                                      <p:tavLst>
                                        <p:tav tm="0">
                                          <p:val>
                                            <p:fltVal val="0"/>
                                          </p:val>
                                        </p:tav>
                                        <p:tav tm="100000">
                                          <p:val>
                                            <p:strVal val="#ppt_h"/>
                                          </p:val>
                                        </p:tav>
                                      </p:tavLst>
                                    </p:anim>
                                    <p:anim calcmode="lin" valueType="num">
                                      <p:cBhvr>
                                        <p:cTn id="33" dur="1000" fill="hold"/>
                                        <p:tgtEl>
                                          <p:spTgt spid="10"/>
                                        </p:tgtEl>
                                        <p:attrNameLst>
                                          <p:attrName>style.rotation</p:attrName>
                                        </p:attrNameLst>
                                      </p:cBhvr>
                                      <p:tavLst>
                                        <p:tav tm="0">
                                          <p:val>
                                            <p:fltVal val="90"/>
                                          </p:val>
                                        </p:tav>
                                        <p:tav tm="100000">
                                          <p:val>
                                            <p:fltVal val="0"/>
                                          </p:val>
                                        </p:tav>
                                      </p:tavLst>
                                    </p:anim>
                                    <p:animEffect transition="in" filter="fade">
                                      <p:cBhvr>
                                        <p:cTn id="34" dur="1000"/>
                                        <p:tgtEl>
                                          <p:spTgt spid="10"/>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fltVal val="0"/>
                                          </p:val>
                                        </p:tav>
                                        <p:tav tm="100000">
                                          <p:val>
                                            <p:strVal val="#ppt_w"/>
                                          </p:val>
                                        </p:tav>
                                      </p:tavLst>
                                    </p:anim>
                                    <p:anim calcmode="lin" valueType="num">
                                      <p:cBhvr>
                                        <p:cTn id="40" dur="500" fill="hold"/>
                                        <p:tgtEl>
                                          <p:spTgt spid="9"/>
                                        </p:tgtEl>
                                        <p:attrNameLst>
                                          <p:attrName>ppt_h</p:attrName>
                                        </p:attrNameLst>
                                      </p:cBhvr>
                                      <p:tavLst>
                                        <p:tav tm="0">
                                          <p:val>
                                            <p:fltVal val="0"/>
                                          </p:val>
                                        </p:tav>
                                        <p:tav tm="100000">
                                          <p:val>
                                            <p:strVal val="#ppt_h"/>
                                          </p:val>
                                        </p:tav>
                                      </p:tavLst>
                                    </p:anim>
                                    <p:animEffect transition="in" filter="fade">
                                      <p:cBhvr>
                                        <p:cTn id="41" dur="500"/>
                                        <p:tgtEl>
                                          <p:spTgt spid="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1000"/>
                                        <p:tgtEl>
                                          <p:spTgt spid="11"/>
                                        </p:tgtEl>
                                      </p:cBhvr>
                                    </p:animEffect>
                                    <p:anim calcmode="lin" valueType="num">
                                      <p:cBhvr>
                                        <p:cTn id="63" dur="1000" fill="hold"/>
                                        <p:tgtEl>
                                          <p:spTgt spid="11"/>
                                        </p:tgtEl>
                                        <p:attrNameLst>
                                          <p:attrName>ppt_x</p:attrName>
                                        </p:attrNameLst>
                                      </p:cBhvr>
                                      <p:tavLst>
                                        <p:tav tm="0">
                                          <p:val>
                                            <p:strVal val="#ppt_x"/>
                                          </p:val>
                                        </p:tav>
                                        <p:tav tm="100000">
                                          <p:val>
                                            <p:strVal val="#ppt_x"/>
                                          </p:val>
                                        </p:tav>
                                      </p:tavLst>
                                    </p:anim>
                                    <p:anim calcmode="lin" valueType="num">
                                      <p:cBhvr>
                                        <p:cTn id="6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4" grpId="0"/>
      <p:bldP spid="15" grpId="0"/>
      <p:bldP spid="16" grpId="0" animBg="1"/>
      <p:bldP spid="17" grpId="0"/>
      <p:bldP spid="20" grpId="0"/>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7A093BD-8447-4707-A7AF-AFDB42865647}"/>
              </a:ext>
            </a:extLst>
          </p:cNvPr>
          <p:cNvSpPr>
            <a:spLocks noGrp="1"/>
          </p:cNvSpPr>
          <p:nvPr>
            <p:ph type="title"/>
          </p:nvPr>
        </p:nvSpPr>
        <p:spPr/>
        <p:txBody>
          <a:bodyPr/>
          <a:lstStyle/>
          <a:p>
            <a:r>
              <a:rPr lang="nl-NL"/>
              <a:t>Mechanisme voor afhankelijkheid en onttrekking</a:t>
            </a:r>
          </a:p>
        </p:txBody>
      </p:sp>
      <p:sp>
        <p:nvSpPr>
          <p:cNvPr id="4" name="Stroomdiagram: Uitstel 3">
            <a:extLst>
              <a:ext uri="{FF2B5EF4-FFF2-40B4-BE49-F238E27FC236}">
                <a16:creationId xmlns:a16="http://schemas.microsoft.com/office/drawing/2014/main" id="{6AF032D9-040E-4CDF-BDCA-E91E2C119AF3}"/>
              </a:ext>
            </a:extLst>
          </p:cNvPr>
          <p:cNvSpPr/>
          <p:nvPr/>
        </p:nvSpPr>
        <p:spPr>
          <a:xfrm rot="16200000">
            <a:off x="3182126" y="2045336"/>
            <a:ext cx="5605887" cy="6873436"/>
          </a:xfrm>
          <a:prstGeom prst="flowChartDelay">
            <a:avLst/>
          </a:prstGeom>
          <a:noFill/>
          <a:ln w="76200">
            <a:solidFill>
              <a:schemeClr val="accent1">
                <a:lumMod val="60000"/>
                <a:lumOff val="40000"/>
              </a:schemeClr>
            </a:solidFill>
            <a:extLst>
              <a:ext uri="{C807C97D-BFC1-408E-A445-0C87EB9F89A2}">
                <ask:lineSketchStyleProps xmlns:ask="http://schemas.microsoft.com/office/drawing/2018/sketchyshapes" sd="1219033472">
                  <a:custGeom>
                    <a:avLst/>
                    <a:gdLst>
                      <a:gd name="connsiteX0" fmla="*/ 0 w 4282634"/>
                      <a:gd name="connsiteY0" fmla="*/ 0 h 6400803"/>
                      <a:gd name="connsiteX1" fmla="*/ 513916 w 4282634"/>
                      <a:gd name="connsiteY1" fmla="*/ 0 h 6400803"/>
                      <a:gd name="connsiteX2" fmla="*/ 985006 w 4282634"/>
                      <a:gd name="connsiteY2" fmla="*/ 0 h 6400803"/>
                      <a:gd name="connsiteX3" fmla="*/ 1563161 w 4282634"/>
                      <a:gd name="connsiteY3" fmla="*/ 0 h 6400803"/>
                      <a:gd name="connsiteX4" fmla="*/ 2141317 w 4282634"/>
                      <a:gd name="connsiteY4" fmla="*/ 0 h 6400803"/>
                      <a:gd name="connsiteX5" fmla="*/ 4282634 w 4282634"/>
                      <a:gd name="connsiteY5" fmla="*/ 3200402 h 6400803"/>
                      <a:gd name="connsiteX6" fmla="*/ 2141317 w 4282634"/>
                      <a:gd name="connsiteY6" fmla="*/ 6400804 h 6400803"/>
                      <a:gd name="connsiteX7" fmla="*/ 1605988 w 4282634"/>
                      <a:gd name="connsiteY7" fmla="*/ 6400804 h 6400803"/>
                      <a:gd name="connsiteX8" fmla="*/ 1027832 w 4282634"/>
                      <a:gd name="connsiteY8" fmla="*/ 6400803 h 6400803"/>
                      <a:gd name="connsiteX9" fmla="*/ 556742 w 4282634"/>
                      <a:gd name="connsiteY9" fmla="*/ 6400803 h 6400803"/>
                      <a:gd name="connsiteX10" fmla="*/ 0 w 4282634"/>
                      <a:gd name="connsiteY10" fmla="*/ 6400803 h 6400803"/>
                      <a:gd name="connsiteX11" fmla="*/ 0 w 4282634"/>
                      <a:gd name="connsiteY11" fmla="*/ 5818912 h 6400803"/>
                      <a:gd name="connsiteX12" fmla="*/ 0 w 4282634"/>
                      <a:gd name="connsiteY12" fmla="*/ 5173013 h 6400803"/>
                      <a:gd name="connsiteX13" fmla="*/ 0 w 4282634"/>
                      <a:gd name="connsiteY13" fmla="*/ 4655129 h 6400803"/>
                      <a:gd name="connsiteX14" fmla="*/ 0 w 4282634"/>
                      <a:gd name="connsiteY14" fmla="*/ 3945222 h 6400803"/>
                      <a:gd name="connsiteX15" fmla="*/ 0 w 4282634"/>
                      <a:gd name="connsiteY15" fmla="*/ 3235315 h 6400803"/>
                      <a:gd name="connsiteX16" fmla="*/ 0 w 4282634"/>
                      <a:gd name="connsiteY16" fmla="*/ 2653424 h 6400803"/>
                      <a:gd name="connsiteX17" fmla="*/ 0 w 4282634"/>
                      <a:gd name="connsiteY17" fmla="*/ 2135541 h 6400803"/>
                      <a:gd name="connsiteX18" fmla="*/ 0 w 4282634"/>
                      <a:gd name="connsiteY18" fmla="*/ 1745674 h 6400803"/>
                      <a:gd name="connsiteX19" fmla="*/ 0 w 4282634"/>
                      <a:gd name="connsiteY19" fmla="*/ 1291798 h 6400803"/>
                      <a:gd name="connsiteX20" fmla="*/ 0 w 4282634"/>
                      <a:gd name="connsiteY20" fmla="*/ 837923 h 6400803"/>
                      <a:gd name="connsiteX21" fmla="*/ 0 w 4282634"/>
                      <a:gd name="connsiteY21" fmla="*/ 0 h 6400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634" h="6400803" extrusionOk="0">
                        <a:moveTo>
                          <a:pt x="0" y="0"/>
                        </a:moveTo>
                        <a:cubicBezTo>
                          <a:pt x="106679" y="-37165"/>
                          <a:pt x="373773" y="19487"/>
                          <a:pt x="513916" y="0"/>
                        </a:cubicBezTo>
                        <a:cubicBezTo>
                          <a:pt x="654059" y="-19487"/>
                          <a:pt x="816460" y="42744"/>
                          <a:pt x="985006" y="0"/>
                        </a:cubicBezTo>
                        <a:cubicBezTo>
                          <a:pt x="1153552" y="-42744"/>
                          <a:pt x="1315296" y="57387"/>
                          <a:pt x="1563161" y="0"/>
                        </a:cubicBezTo>
                        <a:cubicBezTo>
                          <a:pt x="1811026" y="-57387"/>
                          <a:pt x="1907799" y="5490"/>
                          <a:pt x="2141317" y="0"/>
                        </a:cubicBezTo>
                        <a:cubicBezTo>
                          <a:pt x="3375143" y="24468"/>
                          <a:pt x="4701522" y="1482562"/>
                          <a:pt x="4282634" y="3200402"/>
                        </a:cubicBezTo>
                        <a:cubicBezTo>
                          <a:pt x="4342010" y="4845740"/>
                          <a:pt x="3217967" y="6384577"/>
                          <a:pt x="2141317" y="6400804"/>
                        </a:cubicBezTo>
                        <a:cubicBezTo>
                          <a:pt x="1961255" y="6463811"/>
                          <a:pt x="1854552" y="6355682"/>
                          <a:pt x="1605988" y="6400804"/>
                        </a:cubicBezTo>
                        <a:cubicBezTo>
                          <a:pt x="1357424" y="6445925"/>
                          <a:pt x="1181956" y="6357226"/>
                          <a:pt x="1027832" y="6400803"/>
                        </a:cubicBezTo>
                        <a:cubicBezTo>
                          <a:pt x="873708" y="6444380"/>
                          <a:pt x="666802" y="6348969"/>
                          <a:pt x="556742" y="6400803"/>
                        </a:cubicBezTo>
                        <a:cubicBezTo>
                          <a:pt x="446682" y="6452637"/>
                          <a:pt x="212122" y="6388965"/>
                          <a:pt x="0" y="6400803"/>
                        </a:cubicBezTo>
                        <a:cubicBezTo>
                          <a:pt x="-40968" y="6109943"/>
                          <a:pt x="2958" y="6036960"/>
                          <a:pt x="0" y="5818912"/>
                        </a:cubicBezTo>
                        <a:cubicBezTo>
                          <a:pt x="-2958" y="5600864"/>
                          <a:pt x="72387" y="5393978"/>
                          <a:pt x="0" y="5173013"/>
                        </a:cubicBezTo>
                        <a:cubicBezTo>
                          <a:pt x="-72387" y="4952048"/>
                          <a:pt x="51395" y="4850142"/>
                          <a:pt x="0" y="4655129"/>
                        </a:cubicBezTo>
                        <a:cubicBezTo>
                          <a:pt x="-51395" y="4460116"/>
                          <a:pt x="61302" y="4179936"/>
                          <a:pt x="0" y="3945222"/>
                        </a:cubicBezTo>
                        <a:cubicBezTo>
                          <a:pt x="-61302" y="3710508"/>
                          <a:pt x="52320" y="3529144"/>
                          <a:pt x="0" y="3235315"/>
                        </a:cubicBezTo>
                        <a:cubicBezTo>
                          <a:pt x="-52320" y="2941486"/>
                          <a:pt x="66147" y="2826420"/>
                          <a:pt x="0" y="2653424"/>
                        </a:cubicBezTo>
                        <a:cubicBezTo>
                          <a:pt x="-66147" y="2480428"/>
                          <a:pt x="13220" y="2248015"/>
                          <a:pt x="0" y="2135541"/>
                        </a:cubicBezTo>
                        <a:cubicBezTo>
                          <a:pt x="-13220" y="2023067"/>
                          <a:pt x="40559" y="1847339"/>
                          <a:pt x="0" y="1745674"/>
                        </a:cubicBezTo>
                        <a:cubicBezTo>
                          <a:pt x="-40559" y="1644009"/>
                          <a:pt x="39840" y="1460004"/>
                          <a:pt x="0" y="1291798"/>
                        </a:cubicBezTo>
                        <a:cubicBezTo>
                          <a:pt x="-39840" y="1123592"/>
                          <a:pt x="33166" y="975421"/>
                          <a:pt x="0" y="837923"/>
                        </a:cubicBezTo>
                        <a:cubicBezTo>
                          <a:pt x="-33166" y="700425"/>
                          <a:pt x="88992" y="371182"/>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Stroomdiagram: Uitstel 5">
            <a:extLst>
              <a:ext uri="{FF2B5EF4-FFF2-40B4-BE49-F238E27FC236}">
                <a16:creationId xmlns:a16="http://schemas.microsoft.com/office/drawing/2014/main" id="{05B855EE-2898-4CED-9537-D372B1F7CE9C}"/>
              </a:ext>
            </a:extLst>
          </p:cNvPr>
          <p:cNvSpPr/>
          <p:nvPr/>
        </p:nvSpPr>
        <p:spPr>
          <a:xfrm rot="16200000">
            <a:off x="4124382" y="2617868"/>
            <a:ext cx="3721383" cy="5343647"/>
          </a:xfrm>
          <a:prstGeom prst="flowChartDelay">
            <a:avLst/>
          </a:prstGeom>
          <a:noFill/>
          <a:ln w="76200">
            <a:solidFill>
              <a:schemeClr val="accent1">
                <a:lumMod val="60000"/>
                <a:lumOff val="40000"/>
              </a:schemeClr>
            </a:solidFill>
            <a:extLst>
              <a:ext uri="{C807C97D-BFC1-408E-A445-0C87EB9F89A2}">
                <ask:lineSketchStyleProps xmlns:ask="http://schemas.microsoft.com/office/drawing/2018/sketchyshapes" sd="1219033472">
                  <a:custGeom>
                    <a:avLst/>
                    <a:gdLst>
                      <a:gd name="connsiteX0" fmla="*/ 0 w 4282634"/>
                      <a:gd name="connsiteY0" fmla="*/ 0 h 6400803"/>
                      <a:gd name="connsiteX1" fmla="*/ 513916 w 4282634"/>
                      <a:gd name="connsiteY1" fmla="*/ 0 h 6400803"/>
                      <a:gd name="connsiteX2" fmla="*/ 985006 w 4282634"/>
                      <a:gd name="connsiteY2" fmla="*/ 0 h 6400803"/>
                      <a:gd name="connsiteX3" fmla="*/ 1563161 w 4282634"/>
                      <a:gd name="connsiteY3" fmla="*/ 0 h 6400803"/>
                      <a:gd name="connsiteX4" fmla="*/ 2141317 w 4282634"/>
                      <a:gd name="connsiteY4" fmla="*/ 0 h 6400803"/>
                      <a:gd name="connsiteX5" fmla="*/ 4282634 w 4282634"/>
                      <a:gd name="connsiteY5" fmla="*/ 3200402 h 6400803"/>
                      <a:gd name="connsiteX6" fmla="*/ 2141317 w 4282634"/>
                      <a:gd name="connsiteY6" fmla="*/ 6400804 h 6400803"/>
                      <a:gd name="connsiteX7" fmla="*/ 1605988 w 4282634"/>
                      <a:gd name="connsiteY7" fmla="*/ 6400804 h 6400803"/>
                      <a:gd name="connsiteX8" fmla="*/ 1027832 w 4282634"/>
                      <a:gd name="connsiteY8" fmla="*/ 6400803 h 6400803"/>
                      <a:gd name="connsiteX9" fmla="*/ 556742 w 4282634"/>
                      <a:gd name="connsiteY9" fmla="*/ 6400803 h 6400803"/>
                      <a:gd name="connsiteX10" fmla="*/ 0 w 4282634"/>
                      <a:gd name="connsiteY10" fmla="*/ 6400803 h 6400803"/>
                      <a:gd name="connsiteX11" fmla="*/ 0 w 4282634"/>
                      <a:gd name="connsiteY11" fmla="*/ 5818912 h 6400803"/>
                      <a:gd name="connsiteX12" fmla="*/ 0 w 4282634"/>
                      <a:gd name="connsiteY12" fmla="*/ 5173013 h 6400803"/>
                      <a:gd name="connsiteX13" fmla="*/ 0 w 4282634"/>
                      <a:gd name="connsiteY13" fmla="*/ 4655129 h 6400803"/>
                      <a:gd name="connsiteX14" fmla="*/ 0 w 4282634"/>
                      <a:gd name="connsiteY14" fmla="*/ 3945222 h 6400803"/>
                      <a:gd name="connsiteX15" fmla="*/ 0 w 4282634"/>
                      <a:gd name="connsiteY15" fmla="*/ 3235315 h 6400803"/>
                      <a:gd name="connsiteX16" fmla="*/ 0 w 4282634"/>
                      <a:gd name="connsiteY16" fmla="*/ 2653424 h 6400803"/>
                      <a:gd name="connsiteX17" fmla="*/ 0 w 4282634"/>
                      <a:gd name="connsiteY17" fmla="*/ 2135541 h 6400803"/>
                      <a:gd name="connsiteX18" fmla="*/ 0 w 4282634"/>
                      <a:gd name="connsiteY18" fmla="*/ 1745674 h 6400803"/>
                      <a:gd name="connsiteX19" fmla="*/ 0 w 4282634"/>
                      <a:gd name="connsiteY19" fmla="*/ 1291798 h 6400803"/>
                      <a:gd name="connsiteX20" fmla="*/ 0 w 4282634"/>
                      <a:gd name="connsiteY20" fmla="*/ 837923 h 6400803"/>
                      <a:gd name="connsiteX21" fmla="*/ 0 w 4282634"/>
                      <a:gd name="connsiteY21" fmla="*/ 0 h 6400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634" h="6400803" extrusionOk="0">
                        <a:moveTo>
                          <a:pt x="0" y="0"/>
                        </a:moveTo>
                        <a:cubicBezTo>
                          <a:pt x="106679" y="-37165"/>
                          <a:pt x="373773" y="19487"/>
                          <a:pt x="513916" y="0"/>
                        </a:cubicBezTo>
                        <a:cubicBezTo>
                          <a:pt x="654059" y="-19487"/>
                          <a:pt x="816460" y="42744"/>
                          <a:pt x="985006" y="0"/>
                        </a:cubicBezTo>
                        <a:cubicBezTo>
                          <a:pt x="1153552" y="-42744"/>
                          <a:pt x="1315296" y="57387"/>
                          <a:pt x="1563161" y="0"/>
                        </a:cubicBezTo>
                        <a:cubicBezTo>
                          <a:pt x="1811026" y="-57387"/>
                          <a:pt x="1907799" y="5490"/>
                          <a:pt x="2141317" y="0"/>
                        </a:cubicBezTo>
                        <a:cubicBezTo>
                          <a:pt x="3375143" y="24468"/>
                          <a:pt x="4701522" y="1482562"/>
                          <a:pt x="4282634" y="3200402"/>
                        </a:cubicBezTo>
                        <a:cubicBezTo>
                          <a:pt x="4342010" y="4845740"/>
                          <a:pt x="3217967" y="6384577"/>
                          <a:pt x="2141317" y="6400804"/>
                        </a:cubicBezTo>
                        <a:cubicBezTo>
                          <a:pt x="1961255" y="6463811"/>
                          <a:pt x="1854552" y="6355682"/>
                          <a:pt x="1605988" y="6400804"/>
                        </a:cubicBezTo>
                        <a:cubicBezTo>
                          <a:pt x="1357424" y="6445925"/>
                          <a:pt x="1181956" y="6357226"/>
                          <a:pt x="1027832" y="6400803"/>
                        </a:cubicBezTo>
                        <a:cubicBezTo>
                          <a:pt x="873708" y="6444380"/>
                          <a:pt x="666802" y="6348969"/>
                          <a:pt x="556742" y="6400803"/>
                        </a:cubicBezTo>
                        <a:cubicBezTo>
                          <a:pt x="446682" y="6452637"/>
                          <a:pt x="212122" y="6388965"/>
                          <a:pt x="0" y="6400803"/>
                        </a:cubicBezTo>
                        <a:cubicBezTo>
                          <a:pt x="-40968" y="6109943"/>
                          <a:pt x="2958" y="6036960"/>
                          <a:pt x="0" y="5818912"/>
                        </a:cubicBezTo>
                        <a:cubicBezTo>
                          <a:pt x="-2958" y="5600864"/>
                          <a:pt x="72387" y="5393978"/>
                          <a:pt x="0" y="5173013"/>
                        </a:cubicBezTo>
                        <a:cubicBezTo>
                          <a:pt x="-72387" y="4952048"/>
                          <a:pt x="51395" y="4850142"/>
                          <a:pt x="0" y="4655129"/>
                        </a:cubicBezTo>
                        <a:cubicBezTo>
                          <a:pt x="-51395" y="4460116"/>
                          <a:pt x="61302" y="4179936"/>
                          <a:pt x="0" y="3945222"/>
                        </a:cubicBezTo>
                        <a:cubicBezTo>
                          <a:pt x="-61302" y="3710508"/>
                          <a:pt x="52320" y="3529144"/>
                          <a:pt x="0" y="3235315"/>
                        </a:cubicBezTo>
                        <a:cubicBezTo>
                          <a:pt x="-52320" y="2941486"/>
                          <a:pt x="66147" y="2826420"/>
                          <a:pt x="0" y="2653424"/>
                        </a:cubicBezTo>
                        <a:cubicBezTo>
                          <a:pt x="-66147" y="2480428"/>
                          <a:pt x="13220" y="2248015"/>
                          <a:pt x="0" y="2135541"/>
                        </a:cubicBezTo>
                        <a:cubicBezTo>
                          <a:pt x="-13220" y="2023067"/>
                          <a:pt x="40559" y="1847339"/>
                          <a:pt x="0" y="1745674"/>
                        </a:cubicBezTo>
                        <a:cubicBezTo>
                          <a:pt x="-40559" y="1644009"/>
                          <a:pt x="39840" y="1460004"/>
                          <a:pt x="0" y="1291798"/>
                        </a:cubicBezTo>
                        <a:cubicBezTo>
                          <a:pt x="-39840" y="1123592"/>
                          <a:pt x="33166" y="975421"/>
                          <a:pt x="0" y="837923"/>
                        </a:cubicBezTo>
                        <a:cubicBezTo>
                          <a:pt x="-33166" y="700425"/>
                          <a:pt x="88992" y="371182"/>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7" name="Gedeeltelijke cirkel 6">
            <a:extLst>
              <a:ext uri="{FF2B5EF4-FFF2-40B4-BE49-F238E27FC236}">
                <a16:creationId xmlns:a16="http://schemas.microsoft.com/office/drawing/2014/main" id="{B20859B4-042C-423A-AF49-0B273C95FD3B}"/>
              </a:ext>
            </a:extLst>
          </p:cNvPr>
          <p:cNvSpPr/>
          <p:nvPr/>
        </p:nvSpPr>
        <p:spPr>
          <a:xfrm rot="18913951">
            <a:off x="5263892" y="1977290"/>
            <a:ext cx="1442354" cy="1403640"/>
          </a:xfrm>
          <a:prstGeom prst="p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8" name="Ovaal 7">
            <a:extLst>
              <a:ext uri="{FF2B5EF4-FFF2-40B4-BE49-F238E27FC236}">
                <a16:creationId xmlns:a16="http://schemas.microsoft.com/office/drawing/2014/main" id="{43055BD6-36C8-4B1D-B472-19F234B6EF6E}"/>
              </a:ext>
            </a:extLst>
          </p:cNvPr>
          <p:cNvSpPr/>
          <p:nvPr/>
        </p:nvSpPr>
        <p:spPr>
          <a:xfrm>
            <a:off x="5909537" y="3243498"/>
            <a:ext cx="1410006" cy="1073553"/>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Tekstvak 11">
            <a:extLst>
              <a:ext uri="{FF2B5EF4-FFF2-40B4-BE49-F238E27FC236}">
                <a16:creationId xmlns:a16="http://schemas.microsoft.com/office/drawing/2014/main" id="{94352313-7B14-4EF5-BFE9-E21BC8FFF7ED}"/>
              </a:ext>
            </a:extLst>
          </p:cNvPr>
          <p:cNvSpPr txBox="1"/>
          <p:nvPr/>
        </p:nvSpPr>
        <p:spPr>
          <a:xfrm>
            <a:off x="5155350" y="2543491"/>
            <a:ext cx="1659437" cy="707886"/>
          </a:xfrm>
          <a:prstGeom prst="rect">
            <a:avLst/>
          </a:prstGeom>
          <a:noFill/>
        </p:spPr>
        <p:txBody>
          <a:bodyPr wrap="square">
            <a:spAutoFit/>
          </a:bodyPr>
          <a:lstStyle/>
          <a:p>
            <a:pPr algn="ctr"/>
            <a:r>
              <a:rPr lang="nl-NL" sz="2000" b="1">
                <a:solidFill>
                  <a:schemeClr val="bg1"/>
                </a:solidFill>
              </a:rPr>
              <a:t>µ </a:t>
            </a:r>
          </a:p>
          <a:p>
            <a:pPr algn="ctr"/>
            <a:r>
              <a:rPr lang="nl-NL" sz="2000" b="1">
                <a:solidFill>
                  <a:schemeClr val="bg1"/>
                </a:solidFill>
              </a:rPr>
              <a:t>RECEPTOR</a:t>
            </a:r>
          </a:p>
        </p:txBody>
      </p:sp>
      <p:sp>
        <p:nvSpPr>
          <p:cNvPr id="13" name="Tekstvak 12">
            <a:extLst>
              <a:ext uri="{FF2B5EF4-FFF2-40B4-BE49-F238E27FC236}">
                <a16:creationId xmlns:a16="http://schemas.microsoft.com/office/drawing/2014/main" id="{8611AD0B-0CFF-4D4F-953C-77606D1F11EB}"/>
              </a:ext>
            </a:extLst>
          </p:cNvPr>
          <p:cNvSpPr txBox="1"/>
          <p:nvPr/>
        </p:nvSpPr>
        <p:spPr>
          <a:xfrm>
            <a:off x="5783820" y="3431502"/>
            <a:ext cx="1659437" cy="707886"/>
          </a:xfrm>
          <a:prstGeom prst="rect">
            <a:avLst/>
          </a:prstGeom>
          <a:noFill/>
        </p:spPr>
        <p:txBody>
          <a:bodyPr wrap="square">
            <a:spAutoFit/>
          </a:bodyPr>
          <a:lstStyle/>
          <a:p>
            <a:pPr algn="ctr"/>
            <a:r>
              <a:rPr lang="nl-NL" sz="2000" b="1">
                <a:solidFill>
                  <a:schemeClr val="bg1"/>
                </a:solidFill>
              </a:rPr>
              <a:t>CONV.</a:t>
            </a:r>
          </a:p>
          <a:p>
            <a:pPr algn="ctr"/>
            <a:r>
              <a:rPr lang="nl-NL" sz="2000" b="1">
                <a:solidFill>
                  <a:schemeClr val="bg1"/>
                </a:solidFill>
              </a:rPr>
              <a:t>ENZYM</a:t>
            </a:r>
          </a:p>
        </p:txBody>
      </p:sp>
      <p:sp>
        <p:nvSpPr>
          <p:cNvPr id="16" name="Ruit 15">
            <a:extLst>
              <a:ext uri="{FF2B5EF4-FFF2-40B4-BE49-F238E27FC236}">
                <a16:creationId xmlns:a16="http://schemas.microsoft.com/office/drawing/2014/main" id="{2021EEEB-7DB9-4F00-8E00-DE4EB12781BB}"/>
              </a:ext>
            </a:extLst>
          </p:cNvPr>
          <p:cNvSpPr/>
          <p:nvPr/>
        </p:nvSpPr>
        <p:spPr>
          <a:xfrm>
            <a:off x="5382184" y="1601017"/>
            <a:ext cx="1203767" cy="1050357"/>
          </a:xfrm>
          <a:prstGeom prst="diamond">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 name="Tekstvak 14">
            <a:extLst>
              <a:ext uri="{FF2B5EF4-FFF2-40B4-BE49-F238E27FC236}">
                <a16:creationId xmlns:a16="http://schemas.microsoft.com/office/drawing/2014/main" id="{4E86A2BF-BE2F-4157-A086-92FF34C0380B}"/>
              </a:ext>
            </a:extLst>
          </p:cNvPr>
          <p:cNvSpPr txBox="1"/>
          <p:nvPr/>
        </p:nvSpPr>
        <p:spPr>
          <a:xfrm>
            <a:off x="4652705" y="4262768"/>
            <a:ext cx="1659437" cy="400110"/>
          </a:xfrm>
          <a:prstGeom prst="rect">
            <a:avLst/>
          </a:prstGeom>
          <a:noFill/>
        </p:spPr>
        <p:txBody>
          <a:bodyPr wrap="square">
            <a:spAutoFit/>
          </a:bodyPr>
          <a:lstStyle/>
          <a:p>
            <a:pPr algn="ctr"/>
            <a:r>
              <a:rPr lang="nl-NL" sz="2000" b="1" err="1">
                <a:solidFill>
                  <a:srgbClr val="7030A0"/>
                </a:solidFill>
              </a:rPr>
              <a:t>cAMP</a:t>
            </a:r>
            <a:endParaRPr lang="nl-NL" sz="2000" b="1">
              <a:solidFill>
                <a:srgbClr val="7030A0"/>
              </a:solidFill>
            </a:endParaRPr>
          </a:p>
        </p:txBody>
      </p:sp>
      <p:sp>
        <p:nvSpPr>
          <p:cNvPr id="17" name="Tekstvak 16">
            <a:extLst>
              <a:ext uri="{FF2B5EF4-FFF2-40B4-BE49-F238E27FC236}">
                <a16:creationId xmlns:a16="http://schemas.microsoft.com/office/drawing/2014/main" id="{D15F8F17-D3C0-4117-8A8D-17227EF484C8}"/>
              </a:ext>
            </a:extLst>
          </p:cNvPr>
          <p:cNvSpPr txBox="1"/>
          <p:nvPr/>
        </p:nvSpPr>
        <p:spPr>
          <a:xfrm>
            <a:off x="5154350" y="1928465"/>
            <a:ext cx="1659437" cy="400110"/>
          </a:xfrm>
          <a:prstGeom prst="rect">
            <a:avLst/>
          </a:prstGeom>
          <a:noFill/>
        </p:spPr>
        <p:txBody>
          <a:bodyPr wrap="square">
            <a:spAutoFit/>
          </a:bodyPr>
          <a:lstStyle/>
          <a:p>
            <a:pPr algn="ctr"/>
            <a:r>
              <a:rPr lang="nl-NL" sz="2000" b="1" dirty="0">
                <a:solidFill>
                  <a:schemeClr val="bg1"/>
                </a:solidFill>
              </a:rPr>
              <a:t>OPIOÏD</a:t>
            </a:r>
          </a:p>
        </p:txBody>
      </p:sp>
      <p:sp>
        <p:nvSpPr>
          <p:cNvPr id="18" name="Tekstvak 17">
            <a:extLst>
              <a:ext uri="{FF2B5EF4-FFF2-40B4-BE49-F238E27FC236}">
                <a16:creationId xmlns:a16="http://schemas.microsoft.com/office/drawing/2014/main" id="{D862B755-B2E9-400D-B964-DEB85A351B48}"/>
              </a:ext>
            </a:extLst>
          </p:cNvPr>
          <p:cNvSpPr txBox="1"/>
          <p:nvPr/>
        </p:nvSpPr>
        <p:spPr>
          <a:xfrm>
            <a:off x="3507129" y="6285053"/>
            <a:ext cx="1772938" cy="369332"/>
          </a:xfrm>
          <a:prstGeom prst="rect">
            <a:avLst/>
          </a:prstGeom>
          <a:noFill/>
        </p:spPr>
        <p:txBody>
          <a:bodyPr wrap="square" rtlCol="0">
            <a:spAutoFit/>
          </a:bodyPr>
          <a:lstStyle/>
          <a:p>
            <a:r>
              <a:rPr lang="nl-NL"/>
              <a:t>Binnen neuron</a:t>
            </a:r>
          </a:p>
        </p:txBody>
      </p:sp>
      <p:sp>
        <p:nvSpPr>
          <p:cNvPr id="19" name="Tekstvak 18">
            <a:extLst>
              <a:ext uri="{FF2B5EF4-FFF2-40B4-BE49-F238E27FC236}">
                <a16:creationId xmlns:a16="http://schemas.microsoft.com/office/drawing/2014/main" id="{D6F16E21-3A1A-474F-A0A1-7B4641FF14C1}"/>
              </a:ext>
            </a:extLst>
          </p:cNvPr>
          <p:cNvSpPr txBox="1"/>
          <p:nvPr/>
        </p:nvSpPr>
        <p:spPr>
          <a:xfrm>
            <a:off x="717630" y="6285053"/>
            <a:ext cx="1632031" cy="369332"/>
          </a:xfrm>
          <a:prstGeom prst="rect">
            <a:avLst/>
          </a:prstGeom>
          <a:noFill/>
        </p:spPr>
        <p:txBody>
          <a:bodyPr wrap="square" rtlCol="0">
            <a:spAutoFit/>
          </a:bodyPr>
          <a:lstStyle/>
          <a:p>
            <a:r>
              <a:rPr lang="nl-NL"/>
              <a:t>Buiten neuron</a:t>
            </a:r>
          </a:p>
        </p:txBody>
      </p:sp>
      <p:sp>
        <p:nvSpPr>
          <p:cNvPr id="20" name="Tekstvak 19">
            <a:extLst>
              <a:ext uri="{FF2B5EF4-FFF2-40B4-BE49-F238E27FC236}">
                <a16:creationId xmlns:a16="http://schemas.microsoft.com/office/drawing/2014/main" id="{20414D2A-B493-4377-9137-9EC31154CB3A}"/>
              </a:ext>
            </a:extLst>
          </p:cNvPr>
          <p:cNvSpPr txBox="1"/>
          <p:nvPr/>
        </p:nvSpPr>
        <p:spPr>
          <a:xfrm>
            <a:off x="5716002" y="5338457"/>
            <a:ext cx="1727255" cy="646331"/>
          </a:xfrm>
          <a:prstGeom prst="rect">
            <a:avLst/>
          </a:prstGeom>
          <a:noFill/>
        </p:spPr>
        <p:txBody>
          <a:bodyPr wrap="square" rtlCol="0">
            <a:spAutoFit/>
          </a:bodyPr>
          <a:lstStyle/>
          <a:p>
            <a:r>
              <a:rPr lang="nl-NL" b="1">
                <a:sym typeface="Wingdings" panose="05000000000000000000" pitchFamily="2" charset="2"/>
              </a:rPr>
              <a:t>= </a:t>
            </a:r>
            <a:r>
              <a:rPr lang="nl-NL" b="1">
                <a:solidFill>
                  <a:srgbClr val="00B050"/>
                </a:solidFill>
                <a:sym typeface="Wingdings" panose="05000000000000000000" pitchFamily="2" charset="2"/>
              </a:rPr>
              <a:t>NA (evenwicht)</a:t>
            </a:r>
            <a:endParaRPr lang="nl-NL" b="1">
              <a:solidFill>
                <a:srgbClr val="00B050"/>
              </a:solidFill>
            </a:endParaRPr>
          </a:p>
        </p:txBody>
      </p:sp>
      <p:sp>
        <p:nvSpPr>
          <p:cNvPr id="27" name="Ovaal 26">
            <a:extLst>
              <a:ext uri="{FF2B5EF4-FFF2-40B4-BE49-F238E27FC236}">
                <a16:creationId xmlns:a16="http://schemas.microsoft.com/office/drawing/2014/main" id="{8C62BFE6-1301-4D05-8E94-03EC99AFA626}"/>
              </a:ext>
            </a:extLst>
          </p:cNvPr>
          <p:cNvSpPr/>
          <p:nvPr/>
        </p:nvSpPr>
        <p:spPr>
          <a:xfrm>
            <a:off x="4516988" y="3192625"/>
            <a:ext cx="1410006" cy="1073553"/>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1" name="Ruit 20">
            <a:extLst>
              <a:ext uri="{FF2B5EF4-FFF2-40B4-BE49-F238E27FC236}">
                <a16:creationId xmlns:a16="http://schemas.microsoft.com/office/drawing/2014/main" id="{9DAEBB7C-00FF-4100-8959-AF02332F783F}"/>
              </a:ext>
            </a:extLst>
          </p:cNvPr>
          <p:cNvSpPr/>
          <p:nvPr/>
        </p:nvSpPr>
        <p:spPr>
          <a:xfrm>
            <a:off x="3859768" y="2143086"/>
            <a:ext cx="1203767" cy="1050357"/>
          </a:xfrm>
          <a:prstGeom prst="diamond">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 name="Pijl: rechts 8">
            <a:extLst>
              <a:ext uri="{FF2B5EF4-FFF2-40B4-BE49-F238E27FC236}">
                <a16:creationId xmlns:a16="http://schemas.microsoft.com/office/drawing/2014/main" id="{F0B7ECDB-9941-4D45-BFA5-404DB9B5A9C5}"/>
              </a:ext>
            </a:extLst>
          </p:cNvPr>
          <p:cNvSpPr/>
          <p:nvPr/>
        </p:nvSpPr>
        <p:spPr>
          <a:xfrm>
            <a:off x="3936757" y="4005480"/>
            <a:ext cx="1173078" cy="913240"/>
          </a:xfrm>
          <a:prstGeom prst="right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2" name="Tekstvak 21">
            <a:extLst>
              <a:ext uri="{FF2B5EF4-FFF2-40B4-BE49-F238E27FC236}">
                <a16:creationId xmlns:a16="http://schemas.microsoft.com/office/drawing/2014/main" id="{FED5037A-A0ED-47BD-B6F2-1DDB9770C0AA}"/>
              </a:ext>
            </a:extLst>
          </p:cNvPr>
          <p:cNvSpPr txBox="1"/>
          <p:nvPr/>
        </p:nvSpPr>
        <p:spPr>
          <a:xfrm>
            <a:off x="3634478" y="2473152"/>
            <a:ext cx="1659437" cy="400110"/>
          </a:xfrm>
          <a:prstGeom prst="rect">
            <a:avLst/>
          </a:prstGeom>
          <a:noFill/>
        </p:spPr>
        <p:txBody>
          <a:bodyPr wrap="square">
            <a:spAutoFit/>
          </a:bodyPr>
          <a:lstStyle/>
          <a:p>
            <a:pPr algn="ctr"/>
            <a:r>
              <a:rPr lang="nl-NL" sz="2000" b="1" dirty="0">
                <a:solidFill>
                  <a:schemeClr val="bg1"/>
                </a:solidFill>
              </a:rPr>
              <a:t>OPIOÏD</a:t>
            </a:r>
          </a:p>
        </p:txBody>
      </p:sp>
      <p:sp>
        <p:nvSpPr>
          <p:cNvPr id="25" name="Ruit 24">
            <a:extLst>
              <a:ext uri="{FF2B5EF4-FFF2-40B4-BE49-F238E27FC236}">
                <a16:creationId xmlns:a16="http://schemas.microsoft.com/office/drawing/2014/main" id="{38D40186-8B31-4BED-9CEB-D8D672C6C004}"/>
              </a:ext>
            </a:extLst>
          </p:cNvPr>
          <p:cNvSpPr/>
          <p:nvPr/>
        </p:nvSpPr>
        <p:spPr>
          <a:xfrm>
            <a:off x="6792818" y="2041284"/>
            <a:ext cx="1203767" cy="1050357"/>
          </a:xfrm>
          <a:prstGeom prst="diamond">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6" name="Tekstvak 25">
            <a:extLst>
              <a:ext uri="{FF2B5EF4-FFF2-40B4-BE49-F238E27FC236}">
                <a16:creationId xmlns:a16="http://schemas.microsoft.com/office/drawing/2014/main" id="{9119BAE2-0195-441A-B87C-C5E47B4EA25E}"/>
              </a:ext>
            </a:extLst>
          </p:cNvPr>
          <p:cNvSpPr txBox="1"/>
          <p:nvPr/>
        </p:nvSpPr>
        <p:spPr>
          <a:xfrm>
            <a:off x="6564984" y="2368732"/>
            <a:ext cx="1659437" cy="400110"/>
          </a:xfrm>
          <a:prstGeom prst="rect">
            <a:avLst/>
          </a:prstGeom>
          <a:noFill/>
        </p:spPr>
        <p:txBody>
          <a:bodyPr wrap="square">
            <a:spAutoFit/>
          </a:bodyPr>
          <a:lstStyle/>
          <a:p>
            <a:pPr algn="ctr"/>
            <a:r>
              <a:rPr lang="nl-NL" sz="2000" b="1" dirty="0">
                <a:solidFill>
                  <a:schemeClr val="bg1"/>
                </a:solidFill>
              </a:rPr>
              <a:t>OPIOÏD</a:t>
            </a:r>
          </a:p>
        </p:txBody>
      </p:sp>
      <p:sp>
        <p:nvSpPr>
          <p:cNvPr id="28" name="Tekstvak 27">
            <a:extLst>
              <a:ext uri="{FF2B5EF4-FFF2-40B4-BE49-F238E27FC236}">
                <a16:creationId xmlns:a16="http://schemas.microsoft.com/office/drawing/2014/main" id="{77F9D32A-DB19-46C6-BA6F-75DB94372D48}"/>
              </a:ext>
            </a:extLst>
          </p:cNvPr>
          <p:cNvSpPr txBox="1"/>
          <p:nvPr/>
        </p:nvSpPr>
        <p:spPr>
          <a:xfrm>
            <a:off x="4387489" y="3377260"/>
            <a:ext cx="1659437" cy="707886"/>
          </a:xfrm>
          <a:prstGeom prst="rect">
            <a:avLst/>
          </a:prstGeom>
          <a:noFill/>
        </p:spPr>
        <p:txBody>
          <a:bodyPr wrap="square">
            <a:spAutoFit/>
          </a:bodyPr>
          <a:lstStyle/>
          <a:p>
            <a:pPr algn="ctr"/>
            <a:r>
              <a:rPr lang="nl-NL" sz="2000" b="1">
                <a:solidFill>
                  <a:schemeClr val="bg1"/>
                </a:solidFill>
              </a:rPr>
              <a:t>CONV.</a:t>
            </a:r>
          </a:p>
          <a:p>
            <a:pPr algn="ctr"/>
            <a:r>
              <a:rPr lang="nl-NL" sz="2000" b="1">
                <a:solidFill>
                  <a:schemeClr val="bg1"/>
                </a:solidFill>
              </a:rPr>
              <a:t>ENZYM</a:t>
            </a:r>
          </a:p>
        </p:txBody>
      </p:sp>
      <p:sp>
        <p:nvSpPr>
          <p:cNvPr id="31" name="Pijl: rechts 30">
            <a:extLst>
              <a:ext uri="{FF2B5EF4-FFF2-40B4-BE49-F238E27FC236}">
                <a16:creationId xmlns:a16="http://schemas.microsoft.com/office/drawing/2014/main" id="{109C8DC6-B284-4320-92A8-76827AA62353}"/>
              </a:ext>
            </a:extLst>
          </p:cNvPr>
          <p:cNvSpPr/>
          <p:nvPr/>
        </p:nvSpPr>
        <p:spPr>
          <a:xfrm>
            <a:off x="6193856" y="4093369"/>
            <a:ext cx="1173078" cy="913240"/>
          </a:xfrm>
          <a:prstGeom prst="right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2" name="Tekstvak 31">
            <a:extLst>
              <a:ext uri="{FF2B5EF4-FFF2-40B4-BE49-F238E27FC236}">
                <a16:creationId xmlns:a16="http://schemas.microsoft.com/office/drawing/2014/main" id="{F47BD87D-2A42-4D50-8599-C5F0932153B4}"/>
              </a:ext>
            </a:extLst>
          </p:cNvPr>
          <p:cNvSpPr txBox="1"/>
          <p:nvPr/>
        </p:nvSpPr>
        <p:spPr>
          <a:xfrm>
            <a:off x="5821399" y="4338128"/>
            <a:ext cx="1659437" cy="400110"/>
          </a:xfrm>
          <a:prstGeom prst="rect">
            <a:avLst/>
          </a:prstGeom>
          <a:noFill/>
        </p:spPr>
        <p:txBody>
          <a:bodyPr wrap="square">
            <a:spAutoFit/>
          </a:bodyPr>
          <a:lstStyle/>
          <a:p>
            <a:pPr algn="ctr"/>
            <a:r>
              <a:rPr lang="nl-NL" sz="2000" b="1" i="1">
                <a:solidFill>
                  <a:srgbClr val="FF0000"/>
                </a:solidFill>
              </a:rPr>
              <a:t>ATP</a:t>
            </a:r>
          </a:p>
        </p:txBody>
      </p:sp>
      <p:sp>
        <p:nvSpPr>
          <p:cNvPr id="14" name="Tekstvak 13">
            <a:extLst>
              <a:ext uri="{FF2B5EF4-FFF2-40B4-BE49-F238E27FC236}">
                <a16:creationId xmlns:a16="http://schemas.microsoft.com/office/drawing/2014/main" id="{A666B403-B910-4FB3-911C-6AE2DA44B463}"/>
              </a:ext>
            </a:extLst>
          </p:cNvPr>
          <p:cNvSpPr txBox="1"/>
          <p:nvPr/>
        </p:nvSpPr>
        <p:spPr>
          <a:xfrm>
            <a:off x="3573367" y="4256861"/>
            <a:ext cx="1659437" cy="400110"/>
          </a:xfrm>
          <a:prstGeom prst="rect">
            <a:avLst/>
          </a:prstGeom>
          <a:noFill/>
        </p:spPr>
        <p:txBody>
          <a:bodyPr wrap="square">
            <a:spAutoFit/>
          </a:bodyPr>
          <a:lstStyle/>
          <a:p>
            <a:pPr algn="ctr"/>
            <a:r>
              <a:rPr lang="nl-NL" sz="2000" b="1" i="1">
                <a:solidFill>
                  <a:srgbClr val="FF0000"/>
                </a:solidFill>
              </a:rPr>
              <a:t>ATP</a:t>
            </a:r>
          </a:p>
        </p:txBody>
      </p:sp>
      <p:sp>
        <p:nvSpPr>
          <p:cNvPr id="35" name="Tekstvak 34">
            <a:extLst>
              <a:ext uri="{FF2B5EF4-FFF2-40B4-BE49-F238E27FC236}">
                <a16:creationId xmlns:a16="http://schemas.microsoft.com/office/drawing/2014/main" id="{575B5914-DA72-4116-9979-688D9FB27452}"/>
              </a:ext>
            </a:extLst>
          </p:cNvPr>
          <p:cNvSpPr txBox="1"/>
          <p:nvPr/>
        </p:nvSpPr>
        <p:spPr>
          <a:xfrm>
            <a:off x="6914818" y="4314154"/>
            <a:ext cx="1659437" cy="400110"/>
          </a:xfrm>
          <a:prstGeom prst="rect">
            <a:avLst/>
          </a:prstGeom>
          <a:noFill/>
        </p:spPr>
        <p:txBody>
          <a:bodyPr wrap="square">
            <a:spAutoFit/>
          </a:bodyPr>
          <a:lstStyle/>
          <a:p>
            <a:pPr algn="ctr"/>
            <a:r>
              <a:rPr lang="nl-NL" sz="2000" b="1" err="1">
                <a:solidFill>
                  <a:srgbClr val="7030A0"/>
                </a:solidFill>
              </a:rPr>
              <a:t>cAMP</a:t>
            </a:r>
            <a:endParaRPr lang="nl-NL" sz="2000" b="1">
              <a:solidFill>
                <a:srgbClr val="7030A0"/>
              </a:solidFill>
            </a:endParaRPr>
          </a:p>
        </p:txBody>
      </p:sp>
      <p:pic>
        <p:nvPicPr>
          <p:cNvPr id="38" name="Graphic 37" descr="Geen teken met effen opvulling">
            <a:extLst>
              <a:ext uri="{FF2B5EF4-FFF2-40B4-BE49-F238E27FC236}">
                <a16:creationId xmlns:a16="http://schemas.microsoft.com/office/drawing/2014/main" id="{81A61261-3E85-41C9-B4F8-5EB857E49BC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545015" y="3845237"/>
            <a:ext cx="577267" cy="577267"/>
          </a:xfrm>
          <a:prstGeom prst="rect">
            <a:avLst/>
          </a:prstGeom>
        </p:spPr>
      </p:pic>
      <p:pic>
        <p:nvPicPr>
          <p:cNvPr id="39" name="Graphic 38" descr="Geen teken met effen opvulling">
            <a:extLst>
              <a:ext uri="{FF2B5EF4-FFF2-40B4-BE49-F238E27FC236}">
                <a16:creationId xmlns:a16="http://schemas.microsoft.com/office/drawing/2014/main" id="{670C5F78-BA8E-4A59-A195-23A94B12815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708464" y="3952360"/>
            <a:ext cx="577267" cy="577267"/>
          </a:xfrm>
          <a:prstGeom prst="rect">
            <a:avLst/>
          </a:prstGeom>
        </p:spPr>
      </p:pic>
      <p:sp>
        <p:nvSpPr>
          <p:cNvPr id="41" name="Tekstvak 40">
            <a:extLst>
              <a:ext uri="{FF2B5EF4-FFF2-40B4-BE49-F238E27FC236}">
                <a16:creationId xmlns:a16="http://schemas.microsoft.com/office/drawing/2014/main" id="{BCF66BDE-EDEF-415C-86AF-DA5399F4EA6D}"/>
              </a:ext>
            </a:extLst>
          </p:cNvPr>
          <p:cNvSpPr txBox="1"/>
          <p:nvPr/>
        </p:nvSpPr>
        <p:spPr>
          <a:xfrm>
            <a:off x="7996585" y="4999254"/>
            <a:ext cx="3712401" cy="1200329"/>
          </a:xfrm>
          <a:prstGeom prst="rect">
            <a:avLst/>
          </a:prstGeom>
          <a:solidFill>
            <a:schemeClr val="accent4">
              <a:lumMod val="20000"/>
              <a:lumOff val="80000"/>
            </a:schemeClr>
          </a:solidFill>
        </p:spPr>
        <p:txBody>
          <a:bodyPr wrap="square" rtlCol="0">
            <a:spAutoFit/>
          </a:bodyPr>
          <a:lstStyle/>
          <a:p>
            <a:pPr algn="ctr"/>
            <a:r>
              <a:rPr lang="nl-NL" sz="2400" b="1" u="sng">
                <a:sym typeface="Wingdings" panose="05000000000000000000" pitchFamily="2" charset="2"/>
              </a:rPr>
              <a:t>Effecten bij patiënt:</a:t>
            </a:r>
          </a:p>
          <a:p>
            <a:pPr algn="ctr"/>
            <a:r>
              <a:rPr lang="nl-NL" sz="2400" b="1">
                <a:solidFill>
                  <a:srgbClr val="FF0000"/>
                </a:solidFill>
                <a:sym typeface="Wingdings" panose="05000000000000000000" pitchFamily="2" charset="2"/>
              </a:rPr>
              <a:t>↓ intensiteit effecten </a:t>
            </a:r>
          </a:p>
          <a:p>
            <a:pPr algn="ctr"/>
            <a:r>
              <a:rPr lang="nl-NL" sz="2400" b="1">
                <a:solidFill>
                  <a:srgbClr val="FF0000"/>
                </a:solidFill>
                <a:sym typeface="Wingdings" panose="05000000000000000000" pitchFamily="2" charset="2"/>
              </a:rPr>
              <a:t>↑ tolerantie</a:t>
            </a:r>
            <a:endParaRPr lang="nl-NL" sz="2400">
              <a:solidFill>
                <a:srgbClr val="FF0000"/>
              </a:solidFill>
            </a:endParaRPr>
          </a:p>
        </p:txBody>
      </p:sp>
      <p:sp>
        <p:nvSpPr>
          <p:cNvPr id="42" name="Tekstvak 41">
            <a:extLst>
              <a:ext uri="{FF2B5EF4-FFF2-40B4-BE49-F238E27FC236}">
                <a16:creationId xmlns:a16="http://schemas.microsoft.com/office/drawing/2014/main" id="{1E1F10A3-BA35-4016-B23F-4B5C3E52C997}"/>
              </a:ext>
            </a:extLst>
          </p:cNvPr>
          <p:cNvSpPr txBox="1"/>
          <p:nvPr/>
        </p:nvSpPr>
        <p:spPr>
          <a:xfrm>
            <a:off x="838199" y="1211298"/>
            <a:ext cx="3812395" cy="461665"/>
          </a:xfrm>
          <a:prstGeom prst="rect">
            <a:avLst/>
          </a:prstGeom>
          <a:noFill/>
        </p:spPr>
        <p:txBody>
          <a:bodyPr wrap="square" rtlCol="0">
            <a:spAutoFit/>
          </a:bodyPr>
          <a:lstStyle/>
          <a:p>
            <a:r>
              <a:rPr lang="nl-NL" sz="2400" dirty="0"/>
              <a:t>3. Herhaald gebruik opioïd </a:t>
            </a:r>
          </a:p>
        </p:txBody>
      </p:sp>
    </p:spTree>
    <p:extLst>
      <p:ext uri="{BB962C8B-B14F-4D97-AF65-F5344CB8AC3E}">
        <p14:creationId xmlns:p14="http://schemas.microsoft.com/office/powerpoint/2010/main" val="38256297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1000"/>
                                        <p:tgtEl>
                                          <p:spTgt spid="21"/>
                                        </p:tgtEl>
                                      </p:cBhvr>
                                    </p:animEffect>
                                    <p:anim calcmode="lin" valueType="num">
                                      <p:cBhvr>
                                        <p:cTn id="20" dur="1000" fill="hold"/>
                                        <p:tgtEl>
                                          <p:spTgt spid="21"/>
                                        </p:tgtEl>
                                        <p:attrNameLst>
                                          <p:attrName>ppt_x</p:attrName>
                                        </p:attrNameLst>
                                      </p:cBhvr>
                                      <p:tavLst>
                                        <p:tav tm="0">
                                          <p:val>
                                            <p:strVal val="#ppt_x"/>
                                          </p:val>
                                        </p:tav>
                                        <p:tav tm="100000">
                                          <p:val>
                                            <p:strVal val="#ppt_x"/>
                                          </p:val>
                                        </p:tav>
                                      </p:tavLst>
                                    </p:anim>
                                    <p:anim calcmode="lin" valueType="num">
                                      <p:cBhvr>
                                        <p:cTn id="21" dur="1000" fill="hold"/>
                                        <p:tgtEl>
                                          <p:spTgt spid="21"/>
                                        </p:tgtEl>
                                        <p:attrNameLst>
                                          <p:attrName>ppt_y</p:attrName>
                                        </p:attrNameLst>
                                      </p:cBhvr>
                                      <p:tavLst>
                                        <p:tav tm="0">
                                          <p:val>
                                            <p:strVal val="#ppt_y-.1"/>
                                          </p:val>
                                        </p:tav>
                                        <p:tav tm="100000">
                                          <p:val>
                                            <p:strVal val="#ppt_y"/>
                                          </p:val>
                                        </p:tav>
                                      </p:tavLst>
                                    </p:anim>
                                  </p:childTnLst>
                                </p:cTn>
                              </p:par>
                              <p:par>
                                <p:cTn id="22" presetID="47"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1000"/>
                                        <p:tgtEl>
                                          <p:spTgt spid="22"/>
                                        </p:tgtEl>
                                      </p:cBhvr>
                                    </p:animEffect>
                                    <p:anim calcmode="lin" valueType="num">
                                      <p:cBhvr>
                                        <p:cTn id="25" dur="1000" fill="hold"/>
                                        <p:tgtEl>
                                          <p:spTgt spid="22"/>
                                        </p:tgtEl>
                                        <p:attrNameLst>
                                          <p:attrName>ppt_x</p:attrName>
                                        </p:attrNameLst>
                                      </p:cBhvr>
                                      <p:tavLst>
                                        <p:tav tm="0">
                                          <p:val>
                                            <p:strVal val="#ppt_x"/>
                                          </p:val>
                                        </p:tav>
                                        <p:tav tm="100000">
                                          <p:val>
                                            <p:strVal val="#ppt_x"/>
                                          </p:val>
                                        </p:tav>
                                      </p:tavLst>
                                    </p:anim>
                                    <p:anim calcmode="lin" valueType="num">
                                      <p:cBhvr>
                                        <p:cTn id="2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1000"/>
                                        <p:tgtEl>
                                          <p:spTgt spid="25"/>
                                        </p:tgtEl>
                                      </p:cBhvr>
                                    </p:animEffect>
                                    <p:anim calcmode="lin" valueType="num">
                                      <p:cBhvr>
                                        <p:cTn id="32" dur="1000" fill="hold"/>
                                        <p:tgtEl>
                                          <p:spTgt spid="25"/>
                                        </p:tgtEl>
                                        <p:attrNameLst>
                                          <p:attrName>ppt_x</p:attrName>
                                        </p:attrNameLst>
                                      </p:cBhvr>
                                      <p:tavLst>
                                        <p:tav tm="0">
                                          <p:val>
                                            <p:strVal val="#ppt_x"/>
                                          </p:val>
                                        </p:tav>
                                        <p:tav tm="100000">
                                          <p:val>
                                            <p:strVal val="#ppt_x"/>
                                          </p:val>
                                        </p:tav>
                                      </p:tavLst>
                                    </p:anim>
                                    <p:anim calcmode="lin" valueType="num">
                                      <p:cBhvr>
                                        <p:cTn id="33" dur="1000" fill="hold"/>
                                        <p:tgtEl>
                                          <p:spTgt spid="25"/>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1000"/>
                                        <p:tgtEl>
                                          <p:spTgt spid="26"/>
                                        </p:tgtEl>
                                      </p:cBhvr>
                                    </p:animEffect>
                                    <p:anim calcmode="lin" valueType="num">
                                      <p:cBhvr>
                                        <p:cTn id="37" dur="1000" fill="hold"/>
                                        <p:tgtEl>
                                          <p:spTgt spid="26"/>
                                        </p:tgtEl>
                                        <p:attrNameLst>
                                          <p:attrName>ppt_x</p:attrName>
                                        </p:attrNameLst>
                                      </p:cBhvr>
                                      <p:tavLst>
                                        <p:tav tm="0">
                                          <p:val>
                                            <p:strVal val="#ppt_x"/>
                                          </p:val>
                                        </p:tav>
                                        <p:tav tm="100000">
                                          <p:val>
                                            <p:strVal val="#ppt_x"/>
                                          </p:val>
                                        </p:tav>
                                      </p:tavLst>
                                    </p:anim>
                                    <p:anim calcmode="lin" valueType="num">
                                      <p:cBhvr>
                                        <p:cTn id="38"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1000"/>
                                        <p:tgtEl>
                                          <p:spTgt spid="27"/>
                                        </p:tgtEl>
                                      </p:cBhvr>
                                    </p:animEffect>
                                    <p:anim calcmode="lin" valueType="num">
                                      <p:cBhvr>
                                        <p:cTn id="44" dur="1000" fill="hold"/>
                                        <p:tgtEl>
                                          <p:spTgt spid="27"/>
                                        </p:tgtEl>
                                        <p:attrNameLst>
                                          <p:attrName>ppt_x</p:attrName>
                                        </p:attrNameLst>
                                      </p:cBhvr>
                                      <p:tavLst>
                                        <p:tav tm="0">
                                          <p:val>
                                            <p:strVal val="#ppt_x"/>
                                          </p:val>
                                        </p:tav>
                                        <p:tav tm="100000">
                                          <p:val>
                                            <p:strVal val="#ppt_x"/>
                                          </p:val>
                                        </p:tav>
                                      </p:tavLst>
                                    </p:anim>
                                    <p:anim calcmode="lin" valueType="num">
                                      <p:cBhvr>
                                        <p:cTn id="45" dur="1000" fill="hold"/>
                                        <p:tgtEl>
                                          <p:spTgt spid="27"/>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1000"/>
                                        <p:tgtEl>
                                          <p:spTgt spid="28"/>
                                        </p:tgtEl>
                                      </p:cBhvr>
                                    </p:animEffect>
                                    <p:anim calcmode="lin" valueType="num">
                                      <p:cBhvr>
                                        <p:cTn id="49" dur="1000" fill="hold"/>
                                        <p:tgtEl>
                                          <p:spTgt spid="28"/>
                                        </p:tgtEl>
                                        <p:attrNameLst>
                                          <p:attrName>ppt_x</p:attrName>
                                        </p:attrNameLst>
                                      </p:cBhvr>
                                      <p:tavLst>
                                        <p:tav tm="0">
                                          <p:val>
                                            <p:strVal val="#ppt_x"/>
                                          </p:val>
                                        </p:tav>
                                        <p:tav tm="100000">
                                          <p:val>
                                            <p:strVal val="#ppt_x"/>
                                          </p:val>
                                        </p:tav>
                                      </p:tavLst>
                                    </p:anim>
                                    <p:anim calcmode="lin" valueType="num">
                                      <p:cBhvr>
                                        <p:cTn id="50" dur="1000" fill="hold"/>
                                        <p:tgtEl>
                                          <p:spTgt spid="2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1000"/>
                                        <p:tgtEl>
                                          <p:spTgt spid="8"/>
                                        </p:tgtEl>
                                      </p:cBhvr>
                                    </p:animEffect>
                                    <p:anim calcmode="lin" valueType="num">
                                      <p:cBhvr>
                                        <p:cTn id="54" dur="1000" fill="hold"/>
                                        <p:tgtEl>
                                          <p:spTgt spid="8"/>
                                        </p:tgtEl>
                                        <p:attrNameLst>
                                          <p:attrName>ppt_x</p:attrName>
                                        </p:attrNameLst>
                                      </p:cBhvr>
                                      <p:tavLst>
                                        <p:tav tm="0">
                                          <p:val>
                                            <p:strVal val="#ppt_x"/>
                                          </p:val>
                                        </p:tav>
                                        <p:tav tm="100000">
                                          <p:val>
                                            <p:strVal val="#ppt_x"/>
                                          </p:val>
                                        </p:tav>
                                      </p:tavLst>
                                    </p:anim>
                                    <p:anim calcmode="lin" valueType="num">
                                      <p:cBhvr>
                                        <p:cTn id="55" dur="1000" fill="hold"/>
                                        <p:tgtEl>
                                          <p:spTgt spid="8"/>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1000"/>
                                        <p:tgtEl>
                                          <p:spTgt spid="13"/>
                                        </p:tgtEl>
                                      </p:cBhvr>
                                    </p:animEffect>
                                    <p:anim calcmode="lin" valueType="num">
                                      <p:cBhvr>
                                        <p:cTn id="59" dur="1000" fill="hold"/>
                                        <p:tgtEl>
                                          <p:spTgt spid="13"/>
                                        </p:tgtEl>
                                        <p:attrNameLst>
                                          <p:attrName>ppt_x</p:attrName>
                                        </p:attrNameLst>
                                      </p:cBhvr>
                                      <p:tavLst>
                                        <p:tav tm="0">
                                          <p:val>
                                            <p:strVal val="#ppt_x"/>
                                          </p:val>
                                        </p:tav>
                                        <p:tav tm="100000">
                                          <p:val>
                                            <p:strVal val="#ppt_x"/>
                                          </p:val>
                                        </p:tav>
                                      </p:tavLst>
                                    </p:anim>
                                    <p:anim calcmode="lin" valueType="num">
                                      <p:cBhvr>
                                        <p:cTn id="6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53" presetClass="entr" presetSubtype="16" fill="hold" nodeType="clickEffect">
                                  <p:stCondLst>
                                    <p:cond delay="0"/>
                                  </p:stCondLst>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par>
                                <p:cTn id="68" presetID="53" presetClass="entr" presetSubtype="16" fill="hold"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grpId="0" nodeType="click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p:cTn id="77" dur="500" fill="hold"/>
                                        <p:tgtEl>
                                          <p:spTgt spid="14"/>
                                        </p:tgtEl>
                                        <p:attrNameLst>
                                          <p:attrName>ppt_w</p:attrName>
                                        </p:attrNameLst>
                                      </p:cBhvr>
                                      <p:tavLst>
                                        <p:tav tm="0">
                                          <p:val>
                                            <p:fltVal val="0"/>
                                          </p:val>
                                        </p:tav>
                                        <p:tav tm="100000">
                                          <p:val>
                                            <p:strVal val="#ppt_w"/>
                                          </p:val>
                                        </p:tav>
                                      </p:tavLst>
                                    </p:anim>
                                    <p:anim calcmode="lin" valueType="num">
                                      <p:cBhvr>
                                        <p:cTn id="78" dur="500" fill="hold"/>
                                        <p:tgtEl>
                                          <p:spTgt spid="14"/>
                                        </p:tgtEl>
                                        <p:attrNameLst>
                                          <p:attrName>ppt_h</p:attrName>
                                        </p:attrNameLst>
                                      </p:cBhvr>
                                      <p:tavLst>
                                        <p:tav tm="0">
                                          <p:val>
                                            <p:fltVal val="0"/>
                                          </p:val>
                                        </p:tav>
                                        <p:tav tm="100000">
                                          <p:val>
                                            <p:strVal val="#ppt_h"/>
                                          </p:val>
                                        </p:tav>
                                      </p:tavLst>
                                    </p:anim>
                                    <p:animEffect transition="in" filter="fade">
                                      <p:cBhvr>
                                        <p:cTn id="79" dur="500"/>
                                        <p:tgtEl>
                                          <p:spTgt spid="14"/>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500" fill="hold"/>
                                        <p:tgtEl>
                                          <p:spTgt spid="9"/>
                                        </p:tgtEl>
                                        <p:attrNameLst>
                                          <p:attrName>ppt_w</p:attrName>
                                        </p:attrNameLst>
                                      </p:cBhvr>
                                      <p:tavLst>
                                        <p:tav tm="0">
                                          <p:val>
                                            <p:fltVal val="0"/>
                                          </p:val>
                                        </p:tav>
                                        <p:tav tm="100000">
                                          <p:val>
                                            <p:strVal val="#ppt_w"/>
                                          </p:val>
                                        </p:tav>
                                      </p:tavLst>
                                    </p:anim>
                                    <p:anim calcmode="lin" valueType="num">
                                      <p:cBhvr>
                                        <p:cTn id="83" dur="500" fill="hold"/>
                                        <p:tgtEl>
                                          <p:spTgt spid="9"/>
                                        </p:tgtEl>
                                        <p:attrNameLst>
                                          <p:attrName>ppt_h</p:attrName>
                                        </p:attrNameLst>
                                      </p:cBhvr>
                                      <p:tavLst>
                                        <p:tav tm="0">
                                          <p:val>
                                            <p:fltVal val="0"/>
                                          </p:val>
                                        </p:tav>
                                        <p:tav tm="100000">
                                          <p:val>
                                            <p:strVal val="#ppt_h"/>
                                          </p:val>
                                        </p:tav>
                                      </p:tavLst>
                                    </p:anim>
                                    <p:animEffect transition="in" filter="fade">
                                      <p:cBhvr>
                                        <p:cTn id="84" dur="500"/>
                                        <p:tgtEl>
                                          <p:spTgt spid="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31"/>
                                        </p:tgtEl>
                                        <p:attrNameLst>
                                          <p:attrName>style.visibility</p:attrName>
                                        </p:attrNameLst>
                                      </p:cBhvr>
                                      <p:to>
                                        <p:strVal val="visible"/>
                                      </p:to>
                                    </p:set>
                                    <p:anim calcmode="lin" valueType="num">
                                      <p:cBhvr>
                                        <p:cTn id="87" dur="500" fill="hold"/>
                                        <p:tgtEl>
                                          <p:spTgt spid="31"/>
                                        </p:tgtEl>
                                        <p:attrNameLst>
                                          <p:attrName>ppt_w</p:attrName>
                                        </p:attrNameLst>
                                      </p:cBhvr>
                                      <p:tavLst>
                                        <p:tav tm="0">
                                          <p:val>
                                            <p:fltVal val="0"/>
                                          </p:val>
                                        </p:tav>
                                        <p:tav tm="100000">
                                          <p:val>
                                            <p:strVal val="#ppt_w"/>
                                          </p:val>
                                        </p:tav>
                                      </p:tavLst>
                                    </p:anim>
                                    <p:anim calcmode="lin" valueType="num">
                                      <p:cBhvr>
                                        <p:cTn id="88" dur="500" fill="hold"/>
                                        <p:tgtEl>
                                          <p:spTgt spid="31"/>
                                        </p:tgtEl>
                                        <p:attrNameLst>
                                          <p:attrName>ppt_h</p:attrName>
                                        </p:attrNameLst>
                                      </p:cBhvr>
                                      <p:tavLst>
                                        <p:tav tm="0">
                                          <p:val>
                                            <p:fltVal val="0"/>
                                          </p:val>
                                        </p:tav>
                                        <p:tav tm="100000">
                                          <p:val>
                                            <p:strVal val="#ppt_h"/>
                                          </p:val>
                                        </p:tav>
                                      </p:tavLst>
                                    </p:anim>
                                    <p:animEffect transition="in" filter="fade">
                                      <p:cBhvr>
                                        <p:cTn id="89" dur="500"/>
                                        <p:tgtEl>
                                          <p:spTgt spid="31"/>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32"/>
                                        </p:tgtEl>
                                        <p:attrNameLst>
                                          <p:attrName>style.visibility</p:attrName>
                                        </p:attrNameLst>
                                      </p:cBhvr>
                                      <p:to>
                                        <p:strVal val="visible"/>
                                      </p:to>
                                    </p:set>
                                    <p:anim calcmode="lin" valueType="num">
                                      <p:cBhvr>
                                        <p:cTn id="92" dur="500" fill="hold"/>
                                        <p:tgtEl>
                                          <p:spTgt spid="32"/>
                                        </p:tgtEl>
                                        <p:attrNameLst>
                                          <p:attrName>ppt_w</p:attrName>
                                        </p:attrNameLst>
                                      </p:cBhvr>
                                      <p:tavLst>
                                        <p:tav tm="0">
                                          <p:val>
                                            <p:fltVal val="0"/>
                                          </p:val>
                                        </p:tav>
                                        <p:tav tm="100000">
                                          <p:val>
                                            <p:strVal val="#ppt_w"/>
                                          </p:val>
                                        </p:tav>
                                      </p:tavLst>
                                    </p:anim>
                                    <p:anim calcmode="lin" valueType="num">
                                      <p:cBhvr>
                                        <p:cTn id="93" dur="500" fill="hold"/>
                                        <p:tgtEl>
                                          <p:spTgt spid="32"/>
                                        </p:tgtEl>
                                        <p:attrNameLst>
                                          <p:attrName>ppt_h</p:attrName>
                                        </p:attrNameLst>
                                      </p:cBhvr>
                                      <p:tavLst>
                                        <p:tav tm="0">
                                          <p:val>
                                            <p:fltVal val="0"/>
                                          </p:val>
                                        </p:tav>
                                        <p:tav tm="100000">
                                          <p:val>
                                            <p:strVal val="#ppt_h"/>
                                          </p:val>
                                        </p:tav>
                                      </p:tavLst>
                                    </p:anim>
                                    <p:animEffect transition="in" filter="fade">
                                      <p:cBhvr>
                                        <p:cTn id="94" dur="500"/>
                                        <p:tgtEl>
                                          <p:spTgt spid="32"/>
                                        </p:tgtEl>
                                      </p:cBhvr>
                                    </p:animEffec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grpId="0" nodeType="clickEffect">
                                  <p:stCondLst>
                                    <p:cond delay="0"/>
                                  </p:stCondLst>
                                  <p:childTnLst>
                                    <p:set>
                                      <p:cBhvr>
                                        <p:cTn id="98" dur="1" fill="hold">
                                          <p:stCondLst>
                                            <p:cond delay="0"/>
                                          </p:stCondLst>
                                        </p:cTn>
                                        <p:tgtEl>
                                          <p:spTgt spid="15"/>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35"/>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53" presetClass="entr" presetSubtype="16" fill="hold" grpId="0" nodeType="click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p:cTn id="105" dur="500" fill="hold"/>
                                        <p:tgtEl>
                                          <p:spTgt spid="20"/>
                                        </p:tgtEl>
                                        <p:attrNameLst>
                                          <p:attrName>ppt_w</p:attrName>
                                        </p:attrNameLst>
                                      </p:cBhvr>
                                      <p:tavLst>
                                        <p:tav tm="0">
                                          <p:val>
                                            <p:fltVal val="0"/>
                                          </p:val>
                                        </p:tav>
                                        <p:tav tm="100000">
                                          <p:val>
                                            <p:strVal val="#ppt_w"/>
                                          </p:val>
                                        </p:tav>
                                      </p:tavLst>
                                    </p:anim>
                                    <p:anim calcmode="lin" valueType="num">
                                      <p:cBhvr>
                                        <p:cTn id="106" dur="500" fill="hold"/>
                                        <p:tgtEl>
                                          <p:spTgt spid="20"/>
                                        </p:tgtEl>
                                        <p:attrNameLst>
                                          <p:attrName>ppt_h</p:attrName>
                                        </p:attrNameLst>
                                      </p:cBhvr>
                                      <p:tavLst>
                                        <p:tav tm="0">
                                          <p:val>
                                            <p:fltVal val="0"/>
                                          </p:val>
                                        </p:tav>
                                        <p:tav tm="100000">
                                          <p:val>
                                            <p:strVal val="#ppt_h"/>
                                          </p:val>
                                        </p:tav>
                                      </p:tavLst>
                                    </p:anim>
                                    <p:animEffect transition="in" filter="fade">
                                      <p:cBhvr>
                                        <p:cTn id="107" dur="500"/>
                                        <p:tgtEl>
                                          <p:spTgt spid="20"/>
                                        </p:tgtEl>
                                      </p:cBhvr>
                                    </p:animEffect>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41"/>
                                        </p:tgtEl>
                                        <p:attrNameLst>
                                          <p:attrName>style.visibility</p:attrName>
                                        </p:attrNameLst>
                                      </p:cBhvr>
                                      <p:to>
                                        <p:strVal val="visible"/>
                                      </p:to>
                                    </p:set>
                                    <p:animEffect transition="in" filter="fade">
                                      <p:cBhvr>
                                        <p:cTn id="112" dur="1000"/>
                                        <p:tgtEl>
                                          <p:spTgt spid="41"/>
                                        </p:tgtEl>
                                      </p:cBhvr>
                                    </p:animEffect>
                                    <p:anim calcmode="lin" valueType="num">
                                      <p:cBhvr>
                                        <p:cTn id="113" dur="1000" fill="hold"/>
                                        <p:tgtEl>
                                          <p:spTgt spid="41"/>
                                        </p:tgtEl>
                                        <p:attrNameLst>
                                          <p:attrName>ppt_x</p:attrName>
                                        </p:attrNameLst>
                                      </p:cBhvr>
                                      <p:tavLst>
                                        <p:tav tm="0">
                                          <p:val>
                                            <p:strVal val="#ppt_x"/>
                                          </p:val>
                                        </p:tav>
                                        <p:tav tm="100000">
                                          <p:val>
                                            <p:strVal val="#ppt_x"/>
                                          </p:val>
                                        </p:tav>
                                      </p:tavLst>
                                    </p:anim>
                                    <p:anim calcmode="lin" valueType="num">
                                      <p:cBhvr>
                                        <p:cTn id="114"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p:bldP spid="16" grpId="0" animBg="1"/>
      <p:bldP spid="15" grpId="0"/>
      <p:bldP spid="17" grpId="0"/>
      <p:bldP spid="20" grpId="0"/>
      <p:bldP spid="27" grpId="0" animBg="1"/>
      <p:bldP spid="21" grpId="0" animBg="1"/>
      <p:bldP spid="9" grpId="0" animBg="1"/>
      <p:bldP spid="22" grpId="0"/>
      <p:bldP spid="25" grpId="0" animBg="1"/>
      <p:bldP spid="26" grpId="0"/>
      <p:bldP spid="28" grpId="0"/>
      <p:bldP spid="31" grpId="0" animBg="1"/>
      <p:bldP spid="32" grpId="0"/>
      <p:bldP spid="14" grpId="0"/>
      <p:bldP spid="35" grpId="0"/>
      <p:bldP spid="4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7A093BD-8447-4707-A7AF-AFDB42865647}"/>
              </a:ext>
            </a:extLst>
          </p:cNvPr>
          <p:cNvSpPr>
            <a:spLocks noGrp="1"/>
          </p:cNvSpPr>
          <p:nvPr>
            <p:ph type="title"/>
          </p:nvPr>
        </p:nvSpPr>
        <p:spPr/>
        <p:txBody>
          <a:bodyPr/>
          <a:lstStyle/>
          <a:p>
            <a:r>
              <a:rPr lang="nl-NL"/>
              <a:t>Mechanisme voor afhankelijkheid en onttrekking</a:t>
            </a:r>
          </a:p>
        </p:txBody>
      </p:sp>
      <p:sp>
        <p:nvSpPr>
          <p:cNvPr id="4" name="Stroomdiagram: Uitstel 3">
            <a:extLst>
              <a:ext uri="{FF2B5EF4-FFF2-40B4-BE49-F238E27FC236}">
                <a16:creationId xmlns:a16="http://schemas.microsoft.com/office/drawing/2014/main" id="{6AF032D9-040E-4CDF-BDCA-E91E2C119AF3}"/>
              </a:ext>
            </a:extLst>
          </p:cNvPr>
          <p:cNvSpPr/>
          <p:nvPr/>
        </p:nvSpPr>
        <p:spPr>
          <a:xfrm rot="16200000">
            <a:off x="3182126" y="2045336"/>
            <a:ext cx="5605887" cy="6873436"/>
          </a:xfrm>
          <a:prstGeom prst="flowChartDelay">
            <a:avLst/>
          </a:prstGeom>
          <a:noFill/>
          <a:ln w="76200">
            <a:solidFill>
              <a:schemeClr val="accent1">
                <a:lumMod val="60000"/>
                <a:lumOff val="40000"/>
              </a:schemeClr>
            </a:solidFill>
            <a:extLst>
              <a:ext uri="{C807C97D-BFC1-408E-A445-0C87EB9F89A2}">
                <ask:lineSketchStyleProps xmlns:ask="http://schemas.microsoft.com/office/drawing/2018/sketchyshapes" sd="1219033472">
                  <a:custGeom>
                    <a:avLst/>
                    <a:gdLst>
                      <a:gd name="connsiteX0" fmla="*/ 0 w 4282634"/>
                      <a:gd name="connsiteY0" fmla="*/ 0 h 6400803"/>
                      <a:gd name="connsiteX1" fmla="*/ 513916 w 4282634"/>
                      <a:gd name="connsiteY1" fmla="*/ 0 h 6400803"/>
                      <a:gd name="connsiteX2" fmla="*/ 985006 w 4282634"/>
                      <a:gd name="connsiteY2" fmla="*/ 0 h 6400803"/>
                      <a:gd name="connsiteX3" fmla="*/ 1563161 w 4282634"/>
                      <a:gd name="connsiteY3" fmla="*/ 0 h 6400803"/>
                      <a:gd name="connsiteX4" fmla="*/ 2141317 w 4282634"/>
                      <a:gd name="connsiteY4" fmla="*/ 0 h 6400803"/>
                      <a:gd name="connsiteX5" fmla="*/ 4282634 w 4282634"/>
                      <a:gd name="connsiteY5" fmla="*/ 3200402 h 6400803"/>
                      <a:gd name="connsiteX6" fmla="*/ 2141317 w 4282634"/>
                      <a:gd name="connsiteY6" fmla="*/ 6400804 h 6400803"/>
                      <a:gd name="connsiteX7" fmla="*/ 1605988 w 4282634"/>
                      <a:gd name="connsiteY7" fmla="*/ 6400804 h 6400803"/>
                      <a:gd name="connsiteX8" fmla="*/ 1027832 w 4282634"/>
                      <a:gd name="connsiteY8" fmla="*/ 6400803 h 6400803"/>
                      <a:gd name="connsiteX9" fmla="*/ 556742 w 4282634"/>
                      <a:gd name="connsiteY9" fmla="*/ 6400803 h 6400803"/>
                      <a:gd name="connsiteX10" fmla="*/ 0 w 4282634"/>
                      <a:gd name="connsiteY10" fmla="*/ 6400803 h 6400803"/>
                      <a:gd name="connsiteX11" fmla="*/ 0 w 4282634"/>
                      <a:gd name="connsiteY11" fmla="*/ 5818912 h 6400803"/>
                      <a:gd name="connsiteX12" fmla="*/ 0 w 4282634"/>
                      <a:gd name="connsiteY12" fmla="*/ 5173013 h 6400803"/>
                      <a:gd name="connsiteX13" fmla="*/ 0 w 4282634"/>
                      <a:gd name="connsiteY13" fmla="*/ 4655129 h 6400803"/>
                      <a:gd name="connsiteX14" fmla="*/ 0 w 4282634"/>
                      <a:gd name="connsiteY14" fmla="*/ 3945222 h 6400803"/>
                      <a:gd name="connsiteX15" fmla="*/ 0 w 4282634"/>
                      <a:gd name="connsiteY15" fmla="*/ 3235315 h 6400803"/>
                      <a:gd name="connsiteX16" fmla="*/ 0 w 4282634"/>
                      <a:gd name="connsiteY16" fmla="*/ 2653424 h 6400803"/>
                      <a:gd name="connsiteX17" fmla="*/ 0 w 4282634"/>
                      <a:gd name="connsiteY17" fmla="*/ 2135541 h 6400803"/>
                      <a:gd name="connsiteX18" fmla="*/ 0 w 4282634"/>
                      <a:gd name="connsiteY18" fmla="*/ 1745674 h 6400803"/>
                      <a:gd name="connsiteX19" fmla="*/ 0 w 4282634"/>
                      <a:gd name="connsiteY19" fmla="*/ 1291798 h 6400803"/>
                      <a:gd name="connsiteX20" fmla="*/ 0 w 4282634"/>
                      <a:gd name="connsiteY20" fmla="*/ 837923 h 6400803"/>
                      <a:gd name="connsiteX21" fmla="*/ 0 w 4282634"/>
                      <a:gd name="connsiteY21" fmla="*/ 0 h 6400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634" h="6400803" extrusionOk="0">
                        <a:moveTo>
                          <a:pt x="0" y="0"/>
                        </a:moveTo>
                        <a:cubicBezTo>
                          <a:pt x="106679" y="-37165"/>
                          <a:pt x="373773" y="19487"/>
                          <a:pt x="513916" y="0"/>
                        </a:cubicBezTo>
                        <a:cubicBezTo>
                          <a:pt x="654059" y="-19487"/>
                          <a:pt x="816460" y="42744"/>
                          <a:pt x="985006" y="0"/>
                        </a:cubicBezTo>
                        <a:cubicBezTo>
                          <a:pt x="1153552" y="-42744"/>
                          <a:pt x="1315296" y="57387"/>
                          <a:pt x="1563161" y="0"/>
                        </a:cubicBezTo>
                        <a:cubicBezTo>
                          <a:pt x="1811026" y="-57387"/>
                          <a:pt x="1907799" y="5490"/>
                          <a:pt x="2141317" y="0"/>
                        </a:cubicBezTo>
                        <a:cubicBezTo>
                          <a:pt x="3375143" y="24468"/>
                          <a:pt x="4701522" y="1482562"/>
                          <a:pt x="4282634" y="3200402"/>
                        </a:cubicBezTo>
                        <a:cubicBezTo>
                          <a:pt x="4342010" y="4845740"/>
                          <a:pt x="3217967" y="6384577"/>
                          <a:pt x="2141317" y="6400804"/>
                        </a:cubicBezTo>
                        <a:cubicBezTo>
                          <a:pt x="1961255" y="6463811"/>
                          <a:pt x="1854552" y="6355682"/>
                          <a:pt x="1605988" y="6400804"/>
                        </a:cubicBezTo>
                        <a:cubicBezTo>
                          <a:pt x="1357424" y="6445925"/>
                          <a:pt x="1181956" y="6357226"/>
                          <a:pt x="1027832" y="6400803"/>
                        </a:cubicBezTo>
                        <a:cubicBezTo>
                          <a:pt x="873708" y="6444380"/>
                          <a:pt x="666802" y="6348969"/>
                          <a:pt x="556742" y="6400803"/>
                        </a:cubicBezTo>
                        <a:cubicBezTo>
                          <a:pt x="446682" y="6452637"/>
                          <a:pt x="212122" y="6388965"/>
                          <a:pt x="0" y="6400803"/>
                        </a:cubicBezTo>
                        <a:cubicBezTo>
                          <a:pt x="-40968" y="6109943"/>
                          <a:pt x="2958" y="6036960"/>
                          <a:pt x="0" y="5818912"/>
                        </a:cubicBezTo>
                        <a:cubicBezTo>
                          <a:pt x="-2958" y="5600864"/>
                          <a:pt x="72387" y="5393978"/>
                          <a:pt x="0" y="5173013"/>
                        </a:cubicBezTo>
                        <a:cubicBezTo>
                          <a:pt x="-72387" y="4952048"/>
                          <a:pt x="51395" y="4850142"/>
                          <a:pt x="0" y="4655129"/>
                        </a:cubicBezTo>
                        <a:cubicBezTo>
                          <a:pt x="-51395" y="4460116"/>
                          <a:pt x="61302" y="4179936"/>
                          <a:pt x="0" y="3945222"/>
                        </a:cubicBezTo>
                        <a:cubicBezTo>
                          <a:pt x="-61302" y="3710508"/>
                          <a:pt x="52320" y="3529144"/>
                          <a:pt x="0" y="3235315"/>
                        </a:cubicBezTo>
                        <a:cubicBezTo>
                          <a:pt x="-52320" y="2941486"/>
                          <a:pt x="66147" y="2826420"/>
                          <a:pt x="0" y="2653424"/>
                        </a:cubicBezTo>
                        <a:cubicBezTo>
                          <a:pt x="-66147" y="2480428"/>
                          <a:pt x="13220" y="2248015"/>
                          <a:pt x="0" y="2135541"/>
                        </a:cubicBezTo>
                        <a:cubicBezTo>
                          <a:pt x="-13220" y="2023067"/>
                          <a:pt x="40559" y="1847339"/>
                          <a:pt x="0" y="1745674"/>
                        </a:cubicBezTo>
                        <a:cubicBezTo>
                          <a:pt x="-40559" y="1644009"/>
                          <a:pt x="39840" y="1460004"/>
                          <a:pt x="0" y="1291798"/>
                        </a:cubicBezTo>
                        <a:cubicBezTo>
                          <a:pt x="-39840" y="1123592"/>
                          <a:pt x="33166" y="975421"/>
                          <a:pt x="0" y="837923"/>
                        </a:cubicBezTo>
                        <a:cubicBezTo>
                          <a:pt x="-33166" y="700425"/>
                          <a:pt x="88992" y="371182"/>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Stroomdiagram: Uitstel 5">
            <a:extLst>
              <a:ext uri="{FF2B5EF4-FFF2-40B4-BE49-F238E27FC236}">
                <a16:creationId xmlns:a16="http://schemas.microsoft.com/office/drawing/2014/main" id="{05B855EE-2898-4CED-9537-D372B1F7CE9C}"/>
              </a:ext>
            </a:extLst>
          </p:cNvPr>
          <p:cNvSpPr/>
          <p:nvPr/>
        </p:nvSpPr>
        <p:spPr>
          <a:xfrm rot="16200000">
            <a:off x="4124382" y="2617868"/>
            <a:ext cx="3721383" cy="5343647"/>
          </a:xfrm>
          <a:prstGeom prst="flowChartDelay">
            <a:avLst/>
          </a:prstGeom>
          <a:noFill/>
          <a:ln w="76200">
            <a:solidFill>
              <a:schemeClr val="accent1">
                <a:lumMod val="60000"/>
                <a:lumOff val="40000"/>
              </a:schemeClr>
            </a:solidFill>
            <a:extLst>
              <a:ext uri="{C807C97D-BFC1-408E-A445-0C87EB9F89A2}">
                <ask:lineSketchStyleProps xmlns:ask="http://schemas.microsoft.com/office/drawing/2018/sketchyshapes" sd="1219033472">
                  <a:custGeom>
                    <a:avLst/>
                    <a:gdLst>
                      <a:gd name="connsiteX0" fmla="*/ 0 w 4282634"/>
                      <a:gd name="connsiteY0" fmla="*/ 0 h 6400803"/>
                      <a:gd name="connsiteX1" fmla="*/ 513916 w 4282634"/>
                      <a:gd name="connsiteY1" fmla="*/ 0 h 6400803"/>
                      <a:gd name="connsiteX2" fmla="*/ 985006 w 4282634"/>
                      <a:gd name="connsiteY2" fmla="*/ 0 h 6400803"/>
                      <a:gd name="connsiteX3" fmla="*/ 1563161 w 4282634"/>
                      <a:gd name="connsiteY3" fmla="*/ 0 h 6400803"/>
                      <a:gd name="connsiteX4" fmla="*/ 2141317 w 4282634"/>
                      <a:gd name="connsiteY4" fmla="*/ 0 h 6400803"/>
                      <a:gd name="connsiteX5" fmla="*/ 4282634 w 4282634"/>
                      <a:gd name="connsiteY5" fmla="*/ 3200402 h 6400803"/>
                      <a:gd name="connsiteX6" fmla="*/ 2141317 w 4282634"/>
                      <a:gd name="connsiteY6" fmla="*/ 6400804 h 6400803"/>
                      <a:gd name="connsiteX7" fmla="*/ 1605988 w 4282634"/>
                      <a:gd name="connsiteY7" fmla="*/ 6400804 h 6400803"/>
                      <a:gd name="connsiteX8" fmla="*/ 1027832 w 4282634"/>
                      <a:gd name="connsiteY8" fmla="*/ 6400803 h 6400803"/>
                      <a:gd name="connsiteX9" fmla="*/ 556742 w 4282634"/>
                      <a:gd name="connsiteY9" fmla="*/ 6400803 h 6400803"/>
                      <a:gd name="connsiteX10" fmla="*/ 0 w 4282634"/>
                      <a:gd name="connsiteY10" fmla="*/ 6400803 h 6400803"/>
                      <a:gd name="connsiteX11" fmla="*/ 0 w 4282634"/>
                      <a:gd name="connsiteY11" fmla="*/ 5818912 h 6400803"/>
                      <a:gd name="connsiteX12" fmla="*/ 0 w 4282634"/>
                      <a:gd name="connsiteY12" fmla="*/ 5173013 h 6400803"/>
                      <a:gd name="connsiteX13" fmla="*/ 0 w 4282634"/>
                      <a:gd name="connsiteY13" fmla="*/ 4655129 h 6400803"/>
                      <a:gd name="connsiteX14" fmla="*/ 0 w 4282634"/>
                      <a:gd name="connsiteY14" fmla="*/ 3945222 h 6400803"/>
                      <a:gd name="connsiteX15" fmla="*/ 0 w 4282634"/>
                      <a:gd name="connsiteY15" fmla="*/ 3235315 h 6400803"/>
                      <a:gd name="connsiteX16" fmla="*/ 0 w 4282634"/>
                      <a:gd name="connsiteY16" fmla="*/ 2653424 h 6400803"/>
                      <a:gd name="connsiteX17" fmla="*/ 0 w 4282634"/>
                      <a:gd name="connsiteY17" fmla="*/ 2135541 h 6400803"/>
                      <a:gd name="connsiteX18" fmla="*/ 0 w 4282634"/>
                      <a:gd name="connsiteY18" fmla="*/ 1745674 h 6400803"/>
                      <a:gd name="connsiteX19" fmla="*/ 0 w 4282634"/>
                      <a:gd name="connsiteY19" fmla="*/ 1291798 h 6400803"/>
                      <a:gd name="connsiteX20" fmla="*/ 0 w 4282634"/>
                      <a:gd name="connsiteY20" fmla="*/ 837923 h 6400803"/>
                      <a:gd name="connsiteX21" fmla="*/ 0 w 4282634"/>
                      <a:gd name="connsiteY21" fmla="*/ 0 h 6400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82634" h="6400803" extrusionOk="0">
                        <a:moveTo>
                          <a:pt x="0" y="0"/>
                        </a:moveTo>
                        <a:cubicBezTo>
                          <a:pt x="106679" y="-37165"/>
                          <a:pt x="373773" y="19487"/>
                          <a:pt x="513916" y="0"/>
                        </a:cubicBezTo>
                        <a:cubicBezTo>
                          <a:pt x="654059" y="-19487"/>
                          <a:pt x="816460" y="42744"/>
                          <a:pt x="985006" y="0"/>
                        </a:cubicBezTo>
                        <a:cubicBezTo>
                          <a:pt x="1153552" y="-42744"/>
                          <a:pt x="1315296" y="57387"/>
                          <a:pt x="1563161" y="0"/>
                        </a:cubicBezTo>
                        <a:cubicBezTo>
                          <a:pt x="1811026" y="-57387"/>
                          <a:pt x="1907799" y="5490"/>
                          <a:pt x="2141317" y="0"/>
                        </a:cubicBezTo>
                        <a:cubicBezTo>
                          <a:pt x="3375143" y="24468"/>
                          <a:pt x="4701522" y="1482562"/>
                          <a:pt x="4282634" y="3200402"/>
                        </a:cubicBezTo>
                        <a:cubicBezTo>
                          <a:pt x="4342010" y="4845740"/>
                          <a:pt x="3217967" y="6384577"/>
                          <a:pt x="2141317" y="6400804"/>
                        </a:cubicBezTo>
                        <a:cubicBezTo>
                          <a:pt x="1961255" y="6463811"/>
                          <a:pt x="1854552" y="6355682"/>
                          <a:pt x="1605988" y="6400804"/>
                        </a:cubicBezTo>
                        <a:cubicBezTo>
                          <a:pt x="1357424" y="6445925"/>
                          <a:pt x="1181956" y="6357226"/>
                          <a:pt x="1027832" y="6400803"/>
                        </a:cubicBezTo>
                        <a:cubicBezTo>
                          <a:pt x="873708" y="6444380"/>
                          <a:pt x="666802" y="6348969"/>
                          <a:pt x="556742" y="6400803"/>
                        </a:cubicBezTo>
                        <a:cubicBezTo>
                          <a:pt x="446682" y="6452637"/>
                          <a:pt x="212122" y="6388965"/>
                          <a:pt x="0" y="6400803"/>
                        </a:cubicBezTo>
                        <a:cubicBezTo>
                          <a:pt x="-40968" y="6109943"/>
                          <a:pt x="2958" y="6036960"/>
                          <a:pt x="0" y="5818912"/>
                        </a:cubicBezTo>
                        <a:cubicBezTo>
                          <a:pt x="-2958" y="5600864"/>
                          <a:pt x="72387" y="5393978"/>
                          <a:pt x="0" y="5173013"/>
                        </a:cubicBezTo>
                        <a:cubicBezTo>
                          <a:pt x="-72387" y="4952048"/>
                          <a:pt x="51395" y="4850142"/>
                          <a:pt x="0" y="4655129"/>
                        </a:cubicBezTo>
                        <a:cubicBezTo>
                          <a:pt x="-51395" y="4460116"/>
                          <a:pt x="61302" y="4179936"/>
                          <a:pt x="0" y="3945222"/>
                        </a:cubicBezTo>
                        <a:cubicBezTo>
                          <a:pt x="-61302" y="3710508"/>
                          <a:pt x="52320" y="3529144"/>
                          <a:pt x="0" y="3235315"/>
                        </a:cubicBezTo>
                        <a:cubicBezTo>
                          <a:pt x="-52320" y="2941486"/>
                          <a:pt x="66147" y="2826420"/>
                          <a:pt x="0" y="2653424"/>
                        </a:cubicBezTo>
                        <a:cubicBezTo>
                          <a:pt x="-66147" y="2480428"/>
                          <a:pt x="13220" y="2248015"/>
                          <a:pt x="0" y="2135541"/>
                        </a:cubicBezTo>
                        <a:cubicBezTo>
                          <a:pt x="-13220" y="2023067"/>
                          <a:pt x="40559" y="1847339"/>
                          <a:pt x="0" y="1745674"/>
                        </a:cubicBezTo>
                        <a:cubicBezTo>
                          <a:pt x="-40559" y="1644009"/>
                          <a:pt x="39840" y="1460004"/>
                          <a:pt x="0" y="1291798"/>
                        </a:cubicBezTo>
                        <a:cubicBezTo>
                          <a:pt x="-39840" y="1123592"/>
                          <a:pt x="33166" y="975421"/>
                          <a:pt x="0" y="837923"/>
                        </a:cubicBezTo>
                        <a:cubicBezTo>
                          <a:pt x="-33166" y="700425"/>
                          <a:pt x="88992" y="371182"/>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7" name="Gedeeltelijke cirkel 6">
            <a:extLst>
              <a:ext uri="{FF2B5EF4-FFF2-40B4-BE49-F238E27FC236}">
                <a16:creationId xmlns:a16="http://schemas.microsoft.com/office/drawing/2014/main" id="{B20859B4-042C-423A-AF49-0B273C95FD3B}"/>
              </a:ext>
            </a:extLst>
          </p:cNvPr>
          <p:cNvSpPr/>
          <p:nvPr/>
        </p:nvSpPr>
        <p:spPr>
          <a:xfrm rot="18913951">
            <a:off x="5263892" y="1977290"/>
            <a:ext cx="1442354" cy="1403640"/>
          </a:xfrm>
          <a:prstGeom prst="p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chemeClr val="tx1"/>
              </a:solidFill>
            </a:endParaRPr>
          </a:p>
        </p:txBody>
      </p:sp>
      <p:sp>
        <p:nvSpPr>
          <p:cNvPr id="8" name="Ovaal 7">
            <a:extLst>
              <a:ext uri="{FF2B5EF4-FFF2-40B4-BE49-F238E27FC236}">
                <a16:creationId xmlns:a16="http://schemas.microsoft.com/office/drawing/2014/main" id="{43055BD6-36C8-4B1D-B472-19F234B6EF6E}"/>
              </a:ext>
            </a:extLst>
          </p:cNvPr>
          <p:cNvSpPr/>
          <p:nvPr/>
        </p:nvSpPr>
        <p:spPr>
          <a:xfrm>
            <a:off x="5909537" y="3243498"/>
            <a:ext cx="1410006" cy="1073553"/>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2" name="Tekstvak 11">
            <a:extLst>
              <a:ext uri="{FF2B5EF4-FFF2-40B4-BE49-F238E27FC236}">
                <a16:creationId xmlns:a16="http://schemas.microsoft.com/office/drawing/2014/main" id="{94352313-7B14-4EF5-BFE9-E21BC8FFF7ED}"/>
              </a:ext>
            </a:extLst>
          </p:cNvPr>
          <p:cNvSpPr txBox="1"/>
          <p:nvPr/>
        </p:nvSpPr>
        <p:spPr>
          <a:xfrm>
            <a:off x="5155350" y="2543491"/>
            <a:ext cx="1659437" cy="707886"/>
          </a:xfrm>
          <a:prstGeom prst="rect">
            <a:avLst/>
          </a:prstGeom>
          <a:noFill/>
        </p:spPr>
        <p:txBody>
          <a:bodyPr wrap="square">
            <a:spAutoFit/>
          </a:bodyPr>
          <a:lstStyle/>
          <a:p>
            <a:pPr algn="ctr"/>
            <a:r>
              <a:rPr lang="nl-NL" sz="2000" b="1">
                <a:solidFill>
                  <a:schemeClr val="bg1"/>
                </a:solidFill>
              </a:rPr>
              <a:t>µ </a:t>
            </a:r>
          </a:p>
          <a:p>
            <a:pPr algn="ctr"/>
            <a:r>
              <a:rPr lang="nl-NL" sz="2000" b="1">
                <a:solidFill>
                  <a:schemeClr val="bg1"/>
                </a:solidFill>
              </a:rPr>
              <a:t>RECEPTOR</a:t>
            </a:r>
          </a:p>
        </p:txBody>
      </p:sp>
      <p:sp>
        <p:nvSpPr>
          <p:cNvPr id="13" name="Tekstvak 12">
            <a:extLst>
              <a:ext uri="{FF2B5EF4-FFF2-40B4-BE49-F238E27FC236}">
                <a16:creationId xmlns:a16="http://schemas.microsoft.com/office/drawing/2014/main" id="{8611AD0B-0CFF-4D4F-953C-77606D1F11EB}"/>
              </a:ext>
            </a:extLst>
          </p:cNvPr>
          <p:cNvSpPr txBox="1"/>
          <p:nvPr/>
        </p:nvSpPr>
        <p:spPr>
          <a:xfrm>
            <a:off x="5783820" y="3431502"/>
            <a:ext cx="1659437" cy="707886"/>
          </a:xfrm>
          <a:prstGeom prst="rect">
            <a:avLst/>
          </a:prstGeom>
          <a:noFill/>
        </p:spPr>
        <p:txBody>
          <a:bodyPr wrap="square">
            <a:spAutoFit/>
          </a:bodyPr>
          <a:lstStyle/>
          <a:p>
            <a:pPr algn="ctr"/>
            <a:r>
              <a:rPr lang="nl-NL" sz="2000" b="1">
                <a:solidFill>
                  <a:schemeClr val="bg1"/>
                </a:solidFill>
              </a:rPr>
              <a:t>CONV.</a:t>
            </a:r>
          </a:p>
          <a:p>
            <a:pPr algn="ctr"/>
            <a:r>
              <a:rPr lang="nl-NL" sz="2000" b="1">
                <a:solidFill>
                  <a:schemeClr val="bg1"/>
                </a:solidFill>
              </a:rPr>
              <a:t>ENZYM</a:t>
            </a:r>
          </a:p>
        </p:txBody>
      </p:sp>
      <p:sp>
        <p:nvSpPr>
          <p:cNvPr id="16" name="Ruit 15">
            <a:extLst>
              <a:ext uri="{FF2B5EF4-FFF2-40B4-BE49-F238E27FC236}">
                <a16:creationId xmlns:a16="http://schemas.microsoft.com/office/drawing/2014/main" id="{2021EEEB-7DB9-4F00-8E00-DE4EB12781BB}"/>
              </a:ext>
            </a:extLst>
          </p:cNvPr>
          <p:cNvSpPr/>
          <p:nvPr/>
        </p:nvSpPr>
        <p:spPr>
          <a:xfrm>
            <a:off x="5377715" y="1601017"/>
            <a:ext cx="1203767" cy="1050357"/>
          </a:xfrm>
          <a:prstGeom prst="diamond">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15" name="Tekstvak 14">
            <a:extLst>
              <a:ext uri="{FF2B5EF4-FFF2-40B4-BE49-F238E27FC236}">
                <a16:creationId xmlns:a16="http://schemas.microsoft.com/office/drawing/2014/main" id="{4E86A2BF-BE2F-4157-A086-92FF34C0380B}"/>
              </a:ext>
            </a:extLst>
          </p:cNvPr>
          <p:cNvSpPr txBox="1"/>
          <p:nvPr/>
        </p:nvSpPr>
        <p:spPr>
          <a:xfrm>
            <a:off x="4652705" y="4262768"/>
            <a:ext cx="1659437" cy="400110"/>
          </a:xfrm>
          <a:prstGeom prst="rect">
            <a:avLst/>
          </a:prstGeom>
          <a:noFill/>
        </p:spPr>
        <p:txBody>
          <a:bodyPr wrap="square">
            <a:spAutoFit/>
          </a:bodyPr>
          <a:lstStyle/>
          <a:p>
            <a:pPr algn="ctr"/>
            <a:r>
              <a:rPr lang="nl-NL" sz="2000" b="1" err="1">
                <a:solidFill>
                  <a:srgbClr val="7030A0"/>
                </a:solidFill>
              </a:rPr>
              <a:t>cAMP</a:t>
            </a:r>
            <a:endParaRPr lang="nl-NL" sz="2000" b="1">
              <a:solidFill>
                <a:srgbClr val="7030A0"/>
              </a:solidFill>
            </a:endParaRPr>
          </a:p>
        </p:txBody>
      </p:sp>
      <p:sp>
        <p:nvSpPr>
          <p:cNvPr id="17" name="Tekstvak 16">
            <a:extLst>
              <a:ext uri="{FF2B5EF4-FFF2-40B4-BE49-F238E27FC236}">
                <a16:creationId xmlns:a16="http://schemas.microsoft.com/office/drawing/2014/main" id="{D15F8F17-D3C0-4117-8A8D-17227EF484C8}"/>
              </a:ext>
            </a:extLst>
          </p:cNvPr>
          <p:cNvSpPr txBox="1"/>
          <p:nvPr/>
        </p:nvSpPr>
        <p:spPr>
          <a:xfrm>
            <a:off x="5154350" y="1928465"/>
            <a:ext cx="1659437" cy="400110"/>
          </a:xfrm>
          <a:prstGeom prst="rect">
            <a:avLst/>
          </a:prstGeom>
          <a:noFill/>
        </p:spPr>
        <p:txBody>
          <a:bodyPr wrap="square">
            <a:spAutoFit/>
          </a:bodyPr>
          <a:lstStyle/>
          <a:p>
            <a:pPr algn="ctr"/>
            <a:r>
              <a:rPr lang="nl-NL" sz="2000" b="1" dirty="0">
                <a:solidFill>
                  <a:schemeClr val="bg1"/>
                </a:solidFill>
              </a:rPr>
              <a:t>OPIOÏD</a:t>
            </a:r>
          </a:p>
        </p:txBody>
      </p:sp>
      <p:sp>
        <p:nvSpPr>
          <p:cNvPr id="18" name="Tekstvak 17">
            <a:extLst>
              <a:ext uri="{FF2B5EF4-FFF2-40B4-BE49-F238E27FC236}">
                <a16:creationId xmlns:a16="http://schemas.microsoft.com/office/drawing/2014/main" id="{D862B755-B2E9-400D-B964-DEB85A351B48}"/>
              </a:ext>
            </a:extLst>
          </p:cNvPr>
          <p:cNvSpPr txBox="1"/>
          <p:nvPr/>
        </p:nvSpPr>
        <p:spPr>
          <a:xfrm>
            <a:off x="3507129" y="6285053"/>
            <a:ext cx="1772938" cy="369332"/>
          </a:xfrm>
          <a:prstGeom prst="rect">
            <a:avLst/>
          </a:prstGeom>
          <a:noFill/>
        </p:spPr>
        <p:txBody>
          <a:bodyPr wrap="square" rtlCol="0">
            <a:spAutoFit/>
          </a:bodyPr>
          <a:lstStyle/>
          <a:p>
            <a:r>
              <a:rPr lang="nl-NL"/>
              <a:t>Binnen neuron</a:t>
            </a:r>
          </a:p>
        </p:txBody>
      </p:sp>
      <p:sp>
        <p:nvSpPr>
          <p:cNvPr id="19" name="Tekstvak 18">
            <a:extLst>
              <a:ext uri="{FF2B5EF4-FFF2-40B4-BE49-F238E27FC236}">
                <a16:creationId xmlns:a16="http://schemas.microsoft.com/office/drawing/2014/main" id="{D6F16E21-3A1A-474F-A0A1-7B4641FF14C1}"/>
              </a:ext>
            </a:extLst>
          </p:cNvPr>
          <p:cNvSpPr txBox="1"/>
          <p:nvPr/>
        </p:nvSpPr>
        <p:spPr>
          <a:xfrm>
            <a:off x="717630" y="6285053"/>
            <a:ext cx="1632031" cy="369332"/>
          </a:xfrm>
          <a:prstGeom prst="rect">
            <a:avLst/>
          </a:prstGeom>
          <a:noFill/>
        </p:spPr>
        <p:txBody>
          <a:bodyPr wrap="square" rtlCol="0">
            <a:spAutoFit/>
          </a:bodyPr>
          <a:lstStyle/>
          <a:p>
            <a:r>
              <a:rPr lang="nl-NL"/>
              <a:t>Buiten neuron</a:t>
            </a:r>
          </a:p>
        </p:txBody>
      </p:sp>
      <p:sp>
        <p:nvSpPr>
          <p:cNvPr id="20" name="Tekstvak 19">
            <a:extLst>
              <a:ext uri="{FF2B5EF4-FFF2-40B4-BE49-F238E27FC236}">
                <a16:creationId xmlns:a16="http://schemas.microsoft.com/office/drawing/2014/main" id="{20414D2A-B493-4377-9137-9EC31154CB3A}"/>
              </a:ext>
            </a:extLst>
          </p:cNvPr>
          <p:cNvSpPr txBox="1"/>
          <p:nvPr/>
        </p:nvSpPr>
        <p:spPr>
          <a:xfrm>
            <a:off x="5435032" y="5445759"/>
            <a:ext cx="1884511" cy="369332"/>
          </a:xfrm>
          <a:prstGeom prst="rect">
            <a:avLst/>
          </a:prstGeom>
          <a:noFill/>
        </p:spPr>
        <p:txBody>
          <a:bodyPr wrap="square" rtlCol="0">
            <a:spAutoFit/>
          </a:bodyPr>
          <a:lstStyle/>
          <a:p>
            <a:r>
              <a:rPr lang="nl-NL" b="1">
                <a:sym typeface="Wingdings" panose="05000000000000000000" pitchFamily="2" charset="2"/>
              </a:rPr>
              <a:t>=</a:t>
            </a:r>
            <a:r>
              <a:rPr lang="nl-NL">
                <a:sym typeface="Wingdings" panose="05000000000000000000" pitchFamily="2" charset="2"/>
              </a:rPr>
              <a:t> </a:t>
            </a:r>
            <a:r>
              <a:rPr lang="nl-NL" b="1">
                <a:solidFill>
                  <a:srgbClr val="00B050"/>
                </a:solidFill>
                <a:sym typeface="Wingdings" panose="05000000000000000000" pitchFamily="2" charset="2"/>
              </a:rPr>
              <a:t>↑↑ NA</a:t>
            </a:r>
            <a:endParaRPr lang="nl-NL" b="1">
              <a:solidFill>
                <a:srgbClr val="00B050"/>
              </a:solidFill>
            </a:endParaRPr>
          </a:p>
        </p:txBody>
      </p:sp>
      <p:sp>
        <p:nvSpPr>
          <p:cNvPr id="27" name="Ovaal 26">
            <a:extLst>
              <a:ext uri="{FF2B5EF4-FFF2-40B4-BE49-F238E27FC236}">
                <a16:creationId xmlns:a16="http://schemas.microsoft.com/office/drawing/2014/main" id="{8C62BFE6-1301-4D05-8E94-03EC99AFA626}"/>
              </a:ext>
            </a:extLst>
          </p:cNvPr>
          <p:cNvSpPr/>
          <p:nvPr/>
        </p:nvSpPr>
        <p:spPr>
          <a:xfrm>
            <a:off x="4516988" y="3192625"/>
            <a:ext cx="1410006" cy="1073553"/>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1" name="Ruit 20">
            <a:extLst>
              <a:ext uri="{FF2B5EF4-FFF2-40B4-BE49-F238E27FC236}">
                <a16:creationId xmlns:a16="http://schemas.microsoft.com/office/drawing/2014/main" id="{9DAEBB7C-00FF-4100-8959-AF02332F783F}"/>
              </a:ext>
            </a:extLst>
          </p:cNvPr>
          <p:cNvSpPr/>
          <p:nvPr/>
        </p:nvSpPr>
        <p:spPr>
          <a:xfrm>
            <a:off x="3857843" y="2145704"/>
            <a:ext cx="1203767" cy="1050357"/>
          </a:xfrm>
          <a:prstGeom prst="diamond">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9" name="Pijl: rechts 8">
            <a:extLst>
              <a:ext uri="{FF2B5EF4-FFF2-40B4-BE49-F238E27FC236}">
                <a16:creationId xmlns:a16="http://schemas.microsoft.com/office/drawing/2014/main" id="{F0B7ECDB-9941-4D45-BFA5-404DB9B5A9C5}"/>
              </a:ext>
            </a:extLst>
          </p:cNvPr>
          <p:cNvSpPr/>
          <p:nvPr/>
        </p:nvSpPr>
        <p:spPr>
          <a:xfrm>
            <a:off x="3936757" y="4005480"/>
            <a:ext cx="1173078" cy="913240"/>
          </a:xfrm>
          <a:prstGeom prst="right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2" name="Tekstvak 21">
            <a:extLst>
              <a:ext uri="{FF2B5EF4-FFF2-40B4-BE49-F238E27FC236}">
                <a16:creationId xmlns:a16="http://schemas.microsoft.com/office/drawing/2014/main" id="{FED5037A-A0ED-47BD-B6F2-1DDB9770C0AA}"/>
              </a:ext>
            </a:extLst>
          </p:cNvPr>
          <p:cNvSpPr txBox="1"/>
          <p:nvPr/>
        </p:nvSpPr>
        <p:spPr>
          <a:xfrm>
            <a:off x="3630009" y="2473152"/>
            <a:ext cx="1659437" cy="400110"/>
          </a:xfrm>
          <a:prstGeom prst="rect">
            <a:avLst/>
          </a:prstGeom>
          <a:noFill/>
        </p:spPr>
        <p:txBody>
          <a:bodyPr wrap="square">
            <a:spAutoFit/>
          </a:bodyPr>
          <a:lstStyle/>
          <a:p>
            <a:pPr algn="ctr"/>
            <a:r>
              <a:rPr lang="nl-NL" sz="2000" b="1" dirty="0">
                <a:solidFill>
                  <a:schemeClr val="bg1"/>
                </a:solidFill>
              </a:rPr>
              <a:t>OPIOÏD</a:t>
            </a:r>
          </a:p>
        </p:txBody>
      </p:sp>
      <p:sp>
        <p:nvSpPr>
          <p:cNvPr id="25" name="Ruit 24">
            <a:extLst>
              <a:ext uri="{FF2B5EF4-FFF2-40B4-BE49-F238E27FC236}">
                <a16:creationId xmlns:a16="http://schemas.microsoft.com/office/drawing/2014/main" id="{38D40186-8B31-4BED-9CEB-D8D672C6C004}"/>
              </a:ext>
            </a:extLst>
          </p:cNvPr>
          <p:cNvSpPr/>
          <p:nvPr/>
        </p:nvSpPr>
        <p:spPr>
          <a:xfrm>
            <a:off x="6792818" y="2041284"/>
            <a:ext cx="1203767" cy="1050357"/>
          </a:xfrm>
          <a:prstGeom prst="diamond">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26" name="Tekstvak 25">
            <a:extLst>
              <a:ext uri="{FF2B5EF4-FFF2-40B4-BE49-F238E27FC236}">
                <a16:creationId xmlns:a16="http://schemas.microsoft.com/office/drawing/2014/main" id="{9119BAE2-0195-441A-B87C-C5E47B4EA25E}"/>
              </a:ext>
            </a:extLst>
          </p:cNvPr>
          <p:cNvSpPr txBox="1"/>
          <p:nvPr/>
        </p:nvSpPr>
        <p:spPr>
          <a:xfrm>
            <a:off x="6564984" y="2368732"/>
            <a:ext cx="1659437" cy="400110"/>
          </a:xfrm>
          <a:prstGeom prst="rect">
            <a:avLst/>
          </a:prstGeom>
          <a:noFill/>
        </p:spPr>
        <p:txBody>
          <a:bodyPr wrap="square">
            <a:spAutoFit/>
          </a:bodyPr>
          <a:lstStyle/>
          <a:p>
            <a:pPr algn="ctr"/>
            <a:r>
              <a:rPr lang="nl-NL" sz="2000" b="1" dirty="0">
                <a:solidFill>
                  <a:schemeClr val="bg1"/>
                </a:solidFill>
              </a:rPr>
              <a:t>OPIOÏD</a:t>
            </a:r>
          </a:p>
        </p:txBody>
      </p:sp>
      <p:sp>
        <p:nvSpPr>
          <p:cNvPr id="28" name="Tekstvak 27">
            <a:extLst>
              <a:ext uri="{FF2B5EF4-FFF2-40B4-BE49-F238E27FC236}">
                <a16:creationId xmlns:a16="http://schemas.microsoft.com/office/drawing/2014/main" id="{77F9D32A-DB19-46C6-BA6F-75DB94372D48}"/>
              </a:ext>
            </a:extLst>
          </p:cNvPr>
          <p:cNvSpPr txBox="1"/>
          <p:nvPr/>
        </p:nvSpPr>
        <p:spPr>
          <a:xfrm>
            <a:off x="4387489" y="3377260"/>
            <a:ext cx="1659437" cy="707886"/>
          </a:xfrm>
          <a:prstGeom prst="rect">
            <a:avLst/>
          </a:prstGeom>
          <a:noFill/>
        </p:spPr>
        <p:txBody>
          <a:bodyPr wrap="square">
            <a:spAutoFit/>
          </a:bodyPr>
          <a:lstStyle/>
          <a:p>
            <a:pPr algn="ctr"/>
            <a:r>
              <a:rPr lang="nl-NL" sz="2000" b="1">
                <a:solidFill>
                  <a:schemeClr val="bg1"/>
                </a:solidFill>
              </a:rPr>
              <a:t>CONV.</a:t>
            </a:r>
          </a:p>
          <a:p>
            <a:pPr algn="ctr"/>
            <a:r>
              <a:rPr lang="nl-NL" sz="2000" b="1">
                <a:solidFill>
                  <a:schemeClr val="bg1"/>
                </a:solidFill>
              </a:rPr>
              <a:t>ENZYM</a:t>
            </a:r>
          </a:p>
        </p:txBody>
      </p:sp>
      <p:sp>
        <p:nvSpPr>
          <p:cNvPr id="31" name="Pijl: rechts 30">
            <a:extLst>
              <a:ext uri="{FF2B5EF4-FFF2-40B4-BE49-F238E27FC236}">
                <a16:creationId xmlns:a16="http://schemas.microsoft.com/office/drawing/2014/main" id="{109C8DC6-B284-4320-92A8-76827AA62353}"/>
              </a:ext>
            </a:extLst>
          </p:cNvPr>
          <p:cNvSpPr/>
          <p:nvPr/>
        </p:nvSpPr>
        <p:spPr>
          <a:xfrm>
            <a:off x="6193856" y="4093369"/>
            <a:ext cx="1173078" cy="913240"/>
          </a:xfrm>
          <a:prstGeom prst="rightArrow">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32" name="Tekstvak 31">
            <a:extLst>
              <a:ext uri="{FF2B5EF4-FFF2-40B4-BE49-F238E27FC236}">
                <a16:creationId xmlns:a16="http://schemas.microsoft.com/office/drawing/2014/main" id="{F47BD87D-2A42-4D50-8599-C5F0932153B4}"/>
              </a:ext>
            </a:extLst>
          </p:cNvPr>
          <p:cNvSpPr txBox="1"/>
          <p:nvPr/>
        </p:nvSpPr>
        <p:spPr>
          <a:xfrm>
            <a:off x="5821399" y="4338128"/>
            <a:ext cx="1659437" cy="400110"/>
          </a:xfrm>
          <a:prstGeom prst="rect">
            <a:avLst/>
          </a:prstGeom>
          <a:noFill/>
        </p:spPr>
        <p:txBody>
          <a:bodyPr wrap="square">
            <a:spAutoFit/>
          </a:bodyPr>
          <a:lstStyle/>
          <a:p>
            <a:pPr algn="ctr"/>
            <a:r>
              <a:rPr lang="nl-NL" sz="2000" b="1">
                <a:solidFill>
                  <a:srgbClr val="00B050"/>
                </a:solidFill>
              </a:rPr>
              <a:t>ATP</a:t>
            </a:r>
          </a:p>
        </p:txBody>
      </p:sp>
      <p:sp>
        <p:nvSpPr>
          <p:cNvPr id="14" name="Tekstvak 13">
            <a:extLst>
              <a:ext uri="{FF2B5EF4-FFF2-40B4-BE49-F238E27FC236}">
                <a16:creationId xmlns:a16="http://schemas.microsoft.com/office/drawing/2014/main" id="{A666B403-B910-4FB3-911C-6AE2DA44B463}"/>
              </a:ext>
            </a:extLst>
          </p:cNvPr>
          <p:cNvSpPr txBox="1"/>
          <p:nvPr/>
        </p:nvSpPr>
        <p:spPr>
          <a:xfrm>
            <a:off x="3573367" y="4256861"/>
            <a:ext cx="1659437" cy="400110"/>
          </a:xfrm>
          <a:prstGeom prst="rect">
            <a:avLst/>
          </a:prstGeom>
          <a:noFill/>
        </p:spPr>
        <p:txBody>
          <a:bodyPr wrap="square">
            <a:spAutoFit/>
          </a:bodyPr>
          <a:lstStyle/>
          <a:p>
            <a:pPr algn="ctr"/>
            <a:r>
              <a:rPr lang="nl-NL" sz="2000" b="1">
                <a:solidFill>
                  <a:srgbClr val="00B050"/>
                </a:solidFill>
              </a:rPr>
              <a:t>ATP</a:t>
            </a:r>
          </a:p>
        </p:txBody>
      </p:sp>
      <p:sp>
        <p:nvSpPr>
          <p:cNvPr id="35" name="Tekstvak 34">
            <a:extLst>
              <a:ext uri="{FF2B5EF4-FFF2-40B4-BE49-F238E27FC236}">
                <a16:creationId xmlns:a16="http://schemas.microsoft.com/office/drawing/2014/main" id="{575B5914-DA72-4116-9979-688D9FB27452}"/>
              </a:ext>
            </a:extLst>
          </p:cNvPr>
          <p:cNvSpPr txBox="1"/>
          <p:nvPr/>
        </p:nvSpPr>
        <p:spPr>
          <a:xfrm>
            <a:off x="6914818" y="4314154"/>
            <a:ext cx="1659437" cy="400110"/>
          </a:xfrm>
          <a:prstGeom prst="rect">
            <a:avLst/>
          </a:prstGeom>
          <a:noFill/>
        </p:spPr>
        <p:txBody>
          <a:bodyPr wrap="square">
            <a:spAutoFit/>
          </a:bodyPr>
          <a:lstStyle/>
          <a:p>
            <a:pPr algn="ctr"/>
            <a:r>
              <a:rPr lang="nl-NL" sz="2000" b="1" err="1">
                <a:solidFill>
                  <a:srgbClr val="7030A0"/>
                </a:solidFill>
              </a:rPr>
              <a:t>cAMP</a:t>
            </a:r>
            <a:endParaRPr lang="nl-NL" sz="2000" b="1">
              <a:solidFill>
                <a:srgbClr val="7030A0"/>
              </a:solidFill>
            </a:endParaRPr>
          </a:p>
        </p:txBody>
      </p:sp>
      <p:sp>
        <p:nvSpPr>
          <p:cNvPr id="29" name="Tekstvak 28">
            <a:extLst>
              <a:ext uri="{FF2B5EF4-FFF2-40B4-BE49-F238E27FC236}">
                <a16:creationId xmlns:a16="http://schemas.microsoft.com/office/drawing/2014/main" id="{D451BFF2-387A-463D-92B9-C02F9A067E51}"/>
              </a:ext>
            </a:extLst>
          </p:cNvPr>
          <p:cNvSpPr txBox="1"/>
          <p:nvPr/>
        </p:nvSpPr>
        <p:spPr>
          <a:xfrm>
            <a:off x="4653143" y="4517793"/>
            <a:ext cx="1659437" cy="400110"/>
          </a:xfrm>
          <a:prstGeom prst="rect">
            <a:avLst/>
          </a:prstGeom>
          <a:noFill/>
        </p:spPr>
        <p:txBody>
          <a:bodyPr wrap="square">
            <a:spAutoFit/>
          </a:bodyPr>
          <a:lstStyle/>
          <a:p>
            <a:pPr algn="ctr"/>
            <a:r>
              <a:rPr lang="nl-NL" sz="2000" b="1" err="1">
                <a:solidFill>
                  <a:srgbClr val="7030A0"/>
                </a:solidFill>
              </a:rPr>
              <a:t>cAMP</a:t>
            </a:r>
            <a:endParaRPr lang="nl-NL" sz="2000" b="1">
              <a:solidFill>
                <a:srgbClr val="7030A0"/>
              </a:solidFill>
            </a:endParaRPr>
          </a:p>
        </p:txBody>
      </p:sp>
      <p:sp>
        <p:nvSpPr>
          <p:cNvPr id="30" name="Tekstvak 29">
            <a:extLst>
              <a:ext uri="{FF2B5EF4-FFF2-40B4-BE49-F238E27FC236}">
                <a16:creationId xmlns:a16="http://schemas.microsoft.com/office/drawing/2014/main" id="{D71ED46C-C9AD-48D5-87FF-55CCDF6327F3}"/>
              </a:ext>
            </a:extLst>
          </p:cNvPr>
          <p:cNvSpPr txBox="1"/>
          <p:nvPr/>
        </p:nvSpPr>
        <p:spPr>
          <a:xfrm>
            <a:off x="4652705" y="4762201"/>
            <a:ext cx="1659437" cy="400110"/>
          </a:xfrm>
          <a:prstGeom prst="rect">
            <a:avLst/>
          </a:prstGeom>
          <a:noFill/>
        </p:spPr>
        <p:txBody>
          <a:bodyPr wrap="square">
            <a:spAutoFit/>
          </a:bodyPr>
          <a:lstStyle/>
          <a:p>
            <a:pPr algn="ctr"/>
            <a:r>
              <a:rPr lang="nl-NL" sz="2000" b="1" err="1">
                <a:solidFill>
                  <a:srgbClr val="7030A0"/>
                </a:solidFill>
              </a:rPr>
              <a:t>cAMP</a:t>
            </a:r>
            <a:endParaRPr lang="nl-NL" sz="2000" b="1">
              <a:solidFill>
                <a:srgbClr val="7030A0"/>
              </a:solidFill>
            </a:endParaRPr>
          </a:p>
        </p:txBody>
      </p:sp>
      <p:sp>
        <p:nvSpPr>
          <p:cNvPr id="34" name="Tekstvak 33">
            <a:extLst>
              <a:ext uri="{FF2B5EF4-FFF2-40B4-BE49-F238E27FC236}">
                <a16:creationId xmlns:a16="http://schemas.microsoft.com/office/drawing/2014/main" id="{5D6584AE-EA9A-4DC2-ACCF-50891223FAD8}"/>
              </a:ext>
            </a:extLst>
          </p:cNvPr>
          <p:cNvSpPr txBox="1"/>
          <p:nvPr/>
        </p:nvSpPr>
        <p:spPr>
          <a:xfrm>
            <a:off x="6933218" y="4866885"/>
            <a:ext cx="1659437" cy="400110"/>
          </a:xfrm>
          <a:prstGeom prst="rect">
            <a:avLst/>
          </a:prstGeom>
          <a:noFill/>
        </p:spPr>
        <p:txBody>
          <a:bodyPr wrap="square">
            <a:spAutoFit/>
          </a:bodyPr>
          <a:lstStyle/>
          <a:p>
            <a:pPr algn="ctr"/>
            <a:r>
              <a:rPr lang="nl-NL" sz="2000" b="1" err="1">
                <a:solidFill>
                  <a:srgbClr val="7030A0"/>
                </a:solidFill>
              </a:rPr>
              <a:t>cAMP</a:t>
            </a:r>
            <a:endParaRPr lang="nl-NL" sz="2000" b="1">
              <a:solidFill>
                <a:srgbClr val="7030A0"/>
              </a:solidFill>
            </a:endParaRPr>
          </a:p>
        </p:txBody>
      </p:sp>
      <p:sp>
        <p:nvSpPr>
          <p:cNvPr id="36" name="Tekstvak 35">
            <a:extLst>
              <a:ext uri="{FF2B5EF4-FFF2-40B4-BE49-F238E27FC236}">
                <a16:creationId xmlns:a16="http://schemas.microsoft.com/office/drawing/2014/main" id="{4CD9C50E-0047-4E41-99FC-4B4954C5A03F}"/>
              </a:ext>
            </a:extLst>
          </p:cNvPr>
          <p:cNvSpPr txBox="1"/>
          <p:nvPr/>
        </p:nvSpPr>
        <p:spPr>
          <a:xfrm>
            <a:off x="6935436" y="4599490"/>
            <a:ext cx="1659437" cy="400110"/>
          </a:xfrm>
          <a:prstGeom prst="rect">
            <a:avLst/>
          </a:prstGeom>
          <a:noFill/>
        </p:spPr>
        <p:txBody>
          <a:bodyPr wrap="square">
            <a:spAutoFit/>
          </a:bodyPr>
          <a:lstStyle/>
          <a:p>
            <a:pPr algn="ctr"/>
            <a:r>
              <a:rPr lang="nl-NL" sz="2000" b="1" err="1">
                <a:solidFill>
                  <a:srgbClr val="7030A0"/>
                </a:solidFill>
              </a:rPr>
              <a:t>cAMP</a:t>
            </a:r>
            <a:endParaRPr lang="nl-NL" sz="2000" b="1">
              <a:solidFill>
                <a:srgbClr val="7030A0"/>
              </a:solidFill>
            </a:endParaRPr>
          </a:p>
        </p:txBody>
      </p:sp>
      <p:sp>
        <p:nvSpPr>
          <p:cNvPr id="37" name="Tekstvak 36">
            <a:extLst>
              <a:ext uri="{FF2B5EF4-FFF2-40B4-BE49-F238E27FC236}">
                <a16:creationId xmlns:a16="http://schemas.microsoft.com/office/drawing/2014/main" id="{48300F6A-555F-4AA1-9A34-E7B78B2F3B07}"/>
              </a:ext>
            </a:extLst>
          </p:cNvPr>
          <p:cNvSpPr txBox="1"/>
          <p:nvPr/>
        </p:nvSpPr>
        <p:spPr>
          <a:xfrm>
            <a:off x="8280596" y="4714263"/>
            <a:ext cx="3759792" cy="1938992"/>
          </a:xfrm>
          <a:prstGeom prst="rect">
            <a:avLst/>
          </a:prstGeom>
          <a:solidFill>
            <a:schemeClr val="accent4">
              <a:lumMod val="20000"/>
              <a:lumOff val="80000"/>
            </a:schemeClr>
          </a:solidFill>
        </p:spPr>
        <p:txBody>
          <a:bodyPr wrap="square" rtlCol="0">
            <a:spAutoFit/>
          </a:bodyPr>
          <a:lstStyle/>
          <a:p>
            <a:pPr algn="ctr"/>
            <a:r>
              <a:rPr lang="nl-NL" sz="2400" b="1" u="sng">
                <a:sym typeface="Wingdings" panose="05000000000000000000" pitchFamily="2" charset="2"/>
              </a:rPr>
              <a:t>Onttrekkingsverschijnselen:</a:t>
            </a:r>
          </a:p>
          <a:p>
            <a:pPr algn="ctr"/>
            <a:r>
              <a:rPr lang="nl-NL" sz="2400" b="1">
                <a:solidFill>
                  <a:srgbClr val="FF0000"/>
                </a:solidFill>
                <a:sym typeface="Wingdings" panose="05000000000000000000" pitchFamily="2" charset="2"/>
              </a:rPr>
              <a:t>spierpijn,</a:t>
            </a:r>
          </a:p>
          <a:p>
            <a:pPr algn="ctr"/>
            <a:r>
              <a:rPr lang="nl-NL" sz="2400" b="1">
                <a:solidFill>
                  <a:srgbClr val="FF0000"/>
                </a:solidFill>
              </a:rPr>
              <a:t>angst, somberheid</a:t>
            </a:r>
          </a:p>
          <a:p>
            <a:pPr algn="ctr"/>
            <a:r>
              <a:rPr lang="nl-NL" sz="2400" b="1">
                <a:solidFill>
                  <a:srgbClr val="FF0000"/>
                </a:solidFill>
              </a:rPr>
              <a:t>braken, diarree</a:t>
            </a:r>
          </a:p>
          <a:p>
            <a:pPr algn="ctr"/>
            <a:r>
              <a:rPr lang="nl-NL" sz="2400" b="1">
                <a:solidFill>
                  <a:srgbClr val="FF0000"/>
                </a:solidFill>
              </a:rPr>
              <a:t>etc.</a:t>
            </a:r>
          </a:p>
        </p:txBody>
      </p:sp>
      <p:sp>
        <p:nvSpPr>
          <p:cNvPr id="38" name="Tekstvak 37">
            <a:extLst>
              <a:ext uri="{FF2B5EF4-FFF2-40B4-BE49-F238E27FC236}">
                <a16:creationId xmlns:a16="http://schemas.microsoft.com/office/drawing/2014/main" id="{CDC34B9B-2159-49C1-9A06-A1EF2FB4028E}"/>
              </a:ext>
            </a:extLst>
          </p:cNvPr>
          <p:cNvSpPr txBox="1"/>
          <p:nvPr/>
        </p:nvSpPr>
        <p:spPr>
          <a:xfrm>
            <a:off x="838199" y="1211298"/>
            <a:ext cx="3549289" cy="461665"/>
          </a:xfrm>
          <a:prstGeom prst="rect">
            <a:avLst/>
          </a:prstGeom>
          <a:noFill/>
        </p:spPr>
        <p:txBody>
          <a:bodyPr wrap="square" rtlCol="0">
            <a:spAutoFit/>
          </a:bodyPr>
          <a:lstStyle/>
          <a:p>
            <a:r>
              <a:rPr lang="nl-NL" sz="2400" dirty="0"/>
              <a:t>4. Stoppen gebruik opioïd</a:t>
            </a:r>
          </a:p>
        </p:txBody>
      </p:sp>
    </p:spTree>
    <p:extLst>
      <p:ext uri="{BB962C8B-B14F-4D97-AF65-F5344CB8AC3E}">
        <p14:creationId xmlns:p14="http://schemas.microsoft.com/office/powerpoint/2010/main" val="2752671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grpId="0" nodeType="clickEffect">
                                  <p:stCondLst>
                                    <p:cond delay="0"/>
                                  </p:stCondLst>
                                  <p:childTnLst>
                                    <p:animEffect transition="out" filter="fade">
                                      <p:cBhvr>
                                        <p:cTn id="6" dur="1000"/>
                                        <p:tgtEl>
                                          <p:spTgt spid="21"/>
                                        </p:tgtEl>
                                      </p:cBhvr>
                                    </p:animEffect>
                                    <p:anim calcmode="lin" valueType="num">
                                      <p:cBhvr>
                                        <p:cTn id="7" dur="1000"/>
                                        <p:tgtEl>
                                          <p:spTgt spid="21"/>
                                        </p:tgtEl>
                                        <p:attrNameLst>
                                          <p:attrName>ppt_x</p:attrName>
                                        </p:attrNameLst>
                                      </p:cBhvr>
                                      <p:tavLst>
                                        <p:tav tm="0">
                                          <p:val>
                                            <p:strVal val="ppt_x"/>
                                          </p:val>
                                        </p:tav>
                                        <p:tav tm="100000">
                                          <p:val>
                                            <p:strVal val="ppt_x"/>
                                          </p:val>
                                        </p:tav>
                                      </p:tavLst>
                                    </p:anim>
                                    <p:anim calcmode="lin" valueType="num">
                                      <p:cBhvr>
                                        <p:cTn id="8" dur="1000"/>
                                        <p:tgtEl>
                                          <p:spTgt spid="21"/>
                                        </p:tgtEl>
                                        <p:attrNameLst>
                                          <p:attrName>ppt_y</p:attrName>
                                        </p:attrNameLst>
                                      </p:cBhvr>
                                      <p:tavLst>
                                        <p:tav tm="0">
                                          <p:val>
                                            <p:strVal val="ppt_y"/>
                                          </p:val>
                                        </p:tav>
                                        <p:tav tm="100000">
                                          <p:val>
                                            <p:strVal val="ppt_y-.1"/>
                                          </p:val>
                                        </p:tav>
                                      </p:tavLst>
                                    </p:anim>
                                    <p:set>
                                      <p:cBhvr>
                                        <p:cTn id="9" dur="1" fill="hold">
                                          <p:stCondLst>
                                            <p:cond delay="999"/>
                                          </p:stCondLst>
                                        </p:cTn>
                                        <p:tgtEl>
                                          <p:spTgt spid="21"/>
                                        </p:tgtEl>
                                        <p:attrNameLst>
                                          <p:attrName>style.visibility</p:attrName>
                                        </p:attrNameLst>
                                      </p:cBhvr>
                                      <p:to>
                                        <p:strVal val="hidden"/>
                                      </p:to>
                                    </p:set>
                                  </p:childTnLst>
                                </p:cTn>
                              </p:par>
                              <p:par>
                                <p:cTn id="10" presetID="47" presetClass="exit" presetSubtype="0" fill="hold" grpId="0" nodeType="withEffect">
                                  <p:stCondLst>
                                    <p:cond delay="0"/>
                                  </p:stCondLst>
                                  <p:childTnLst>
                                    <p:animEffect transition="out" filter="fade">
                                      <p:cBhvr>
                                        <p:cTn id="11" dur="1000"/>
                                        <p:tgtEl>
                                          <p:spTgt spid="22"/>
                                        </p:tgtEl>
                                      </p:cBhvr>
                                    </p:animEffect>
                                    <p:anim calcmode="lin" valueType="num">
                                      <p:cBhvr>
                                        <p:cTn id="12" dur="1000"/>
                                        <p:tgtEl>
                                          <p:spTgt spid="22"/>
                                        </p:tgtEl>
                                        <p:attrNameLst>
                                          <p:attrName>ppt_x</p:attrName>
                                        </p:attrNameLst>
                                      </p:cBhvr>
                                      <p:tavLst>
                                        <p:tav tm="0">
                                          <p:val>
                                            <p:strVal val="ppt_x"/>
                                          </p:val>
                                        </p:tav>
                                        <p:tav tm="100000">
                                          <p:val>
                                            <p:strVal val="ppt_x"/>
                                          </p:val>
                                        </p:tav>
                                      </p:tavLst>
                                    </p:anim>
                                    <p:anim calcmode="lin" valueType="num">
                                      <p:cBhvr>
                                        <p:cTn id="13" dur="1000"/>
                                        <p:tgtEl>
                                          <p:spTgt spid="22"/>
                                        </p:tgtEl>
                                        <p:attrNameLst>
                                          <p:attrName>ppt_y</p:attrName>
                                        </p:attrNameLst>
                                      </p:cBhvr>
                                      <p:tavLst>
                                        <p:tav tm="0">
                                          <p:val>
                                            <p:strVal val="ppt_y"/>
                                          </p:val>
                                        </p:tav>
                                        <p:tav tm="100000">
                                          <p:val>
                                            <p:strVal val="ppt_y-.1"/>
                                          </p:val>
                                        </p:tav>
                                      </p:tavLst>
                                    </p:anim>
                                    <p:set>
                                      <p:cBhvr>
                                        <p:cTn id="14" dur="1" fill="hold">
                                          <p:stCondLst>
                                            <p:cond delay="999"/>
                                          </p:stCondLst>
                                        </p:cTn>
                                        <p:tgtEl>
                                          <p:spTgt spid="22"/>
                                        </p:tgtEl>
                                        <p:attrNameLst>
                                          <p:attrName>style.visibility</p:attrName>
                                        </p:attrNameLst>
                                      </p:cBhvr>
                                      <p:to>
                                        <p:strVal val="hidden"/>
                                      </p:to>
                                    </p:set>
                                  </p:childTnLst>
                                </p:cTn>
                              </p:par>
                              <p:par>
                                <p:cTn id="15" presetID="47" presetClass="exit" presetSubtype="0" fill="hold" grpId="0" nodeType="withEffect">
                                  <p:stCondLst>
                                    <p:cond delay="0"/>
                                  </p:stCondLst>
                                  <p:childTnLst>
                                    <p:animEffect transition="out" filter="fade">
                                      <p:cBhvr>
                                        <p:cTn id="16" dur="1000"/>
                                        <p:tgtEl>
                                          <p:spTgt spid="16"/>
                                        </p:tgtEl>
                                      </p:cBhvr>
                                    </p:animEffect>
                                    <p:anim calcmode="lin" valueType="num">
                                      <p:cBhvr>
                                        <p:cTn id="17" dur="1000"/>
                                        <p:tgtEl>
                                          <p:spTgt spid="16"/>
                                        </p:tgtEl>
                                        <p:attrNameLst>
                                          <p:attrName>ppt_x</p:attrName>
                                        </p:attrNameLst>
                                      </p:cBhvr>
                                      <p:tavLst>
                                        <p:tav tm="0">
                                          <p:val>
                                            <p:strVal val="ppt_x"/>
                                          </p:val>
                                        </p:tav>
                                        <p:tav tm="100000">
                                          <p:val>
                                            <p:strVal val="ppt_x"/>
                                          </p:val>
                                        </p:tav>
                                      </p:tavLst>
                                    </p:anim>
                                    <p:anim calcmode="lin" valueType="num">
                                      <p:cBhvr>
                                        <p:cTn id="18" dur="1000"/>
                                        <p:tgtEl>
                                          <p:spTgt spid="16"/>
                                        </p:tgtEl>
                                        <p:attrNameLst>
                                          <p:attrName>ppt_y</p:attrName>
                                        </p:attrNameLst>
                                      </p:cBhvr>
                                      <p:tavLst>
                                        <p:tav tm="0">
                                          <p:val>
                                            <p:strVal val="ppt_y"/>
                                          </p:val>
                                        </p:tav>
                                        <p:tav tm="100000">
                                          <p:val>
                                            <p:strVal val="ppt_y-.1"/>
                                          </p:val>
                                        </p:tav>
                                      </p:tavLst>
                                    </p:anim>
                                    <p:set>
                                      <p:cBhvr>
                                        <p:cTn id="19" dur="1" fill="hold">
                                          <p:stCondLst>
                                            <p:cond delay="999"/>
                                          </p:stCondLst>
                                        </p:cTn>
                                        <p:tgtEl>
                                          <p:spTgt spid="16"/>
                                        </p:tgtEl>
                                        <p:attrNameLst>
                                          <p:attrName>style.visibility</p:attrName>
                                        </p:attrNameLst>
                                      </p:cBhvr>
                                      <p:to>
                                        <p:strVal val="hidden"/>
                                      </p:to>
                                    </p:set>
                                  </p:childTnLst>
                                </p:cTn>
                              </p:par>
                              <p:par>
                                <p:cTn id="20" presetID="47" presetClass="exit" presetSubtype="0" fill="hold" grpId="0" nodeType="withEffect">
                                  <p:stCondLst>
                                    <p:cond delay="0"/>
                                  </p:stCondLst>
                                  <p:childTnLst>
                                    <p:animEffect transition="out" filter="fade">
                                      <p:cBhvr>
                                        <p:cTn id="21" dur="1000"/>
                                        <p:tgtEl>
                                          <p:spTgt spid="17"/>
                                        </p:tgtEl>
                                      </p:cBhvr>
                                    </p:animEffect>
                                    <p:anim calcmode="lin" valueType="num">
                                      <p:cBhvr>
                                        <p:cTn id="22" dur="1000"/>
                                        <p:tgtEl>
                                          <p:spTgt spid="17"/>
                                        </p:tgtEl>
                                        <p:attrNameLst>
                                          <p:attrName>ppt_x</p:attrName>
                                        </p:attrNameLst>
                                      </p:cBhvr>
                                      <p:tavLst>
                                        <p:tav tm="0">
                                          <p:val>
                                            <p:strVal val="ppt_x"/>
                                          </p:val>
                                        </p:tav>
                                        <p:tav tm="100000">
                                          <p:val>
                                            <p:strVal val="ppt_x"/>
                                          </p:val>
                                        </p:tav>
                                      </p:tavLst>
                                    </p:anim>
                                    <p:anim calcmode="lin" valueType="num">
                                      <p:cBhvr>
                                        <p:cTn id="23" dur="1000"/>
                                        <p:tgtEl>
                                          <p:spTgt spid="17"/>
                                        </p:tgtEl>
                                        <p:attrNameLst>
                                          <p:attrName>ppt_y</p:attrName>
                                        </p:attrNameLst>
                                      </p:cBhvr>
                                      <p:tavLst>
                                        <p:tav tm="0">
                                          <p:val>
                                            <p:strVal val="ppt_y"/>
                                          </p:val>
                                        </p:tav>
                                        <p:tav tm="100000">
                                          <p:val>
                                            <p:strVal val="ppt_y-.1"/>
                                          </p:val>
                                        </p:tav>
                                      </p:tavLst>
                                    </p:anim>
                                    <p:set>
                                      <p:cBhvr>
                                        <p:cTn id="24" dur="1" fill="hold">
                                          <p:stCondLst>
                                            <p:cond delay="999"/>
                                          </p:stCondLst>
                                        </p:cTn>
                                        <p:tgtEl>
                                          <p:spTgt spid="17"/>
                                        </p:tgtEl>
                                        <p:attrNameLst>
                                          <p:attrName>style.visibility</p:attrName>
                                        </p:attrNameLst>
                                      </p:cBhvr>
                                      <p:to>
                                        <p:strVal val="hidden"/>
                                      </p:to>
                                    </p:set>
                                  </p:childTnLst>
                                </p:cTn>
                              </p:par>
                              <p:par>
                                <p:cTn id="25" presetID="47" presetClass="exit" presetSubtype="0" fill="hold" grpId="0" nodeType="withEffect">
                                  <p:stCondLst>
                                    <p:cond delay="0"/>
                                  </p:stCondLst>
                                  <p:childTnLst>
                                    <p:animEffect transition="out" filter="fade">
                                      <p:cBhvr>
                                        <p:cTn id="26" dur="1000"/>
                                        <p:tgtEl>
                                          <p:spTgt spid="25"/>
                                        </p:tgtEl>
                                      </p:cBhvr>
                                    </p:animEffect>
                                    <p:anim calcmode="lin" valueType="num">
                                      <p:cBhvr>
                                        <p:cTn id="27" dur="1000"/>
                                        <p:tgtEl>
                                          <p:spTgt spid="25"/>
                                        </p:tgtEl>
                                        <p:attrNameLst>
                                          <p:attrName>ppt_x</p:attrName>
                                        </p:attrNameLst>
                                      </p:cBhvr>
                                      <p:tavLst>
                                        <p:tav tm="0">
                                          <p:val>
                                            <p:strVal val="ppt_x"/>
                                          </p:val>
                                        </p:tav>
                                        <p:tav tm="100000">
                                          <p:val>
                                            <p:strVal val="ppt_x"/>
                                          </p:val>
                                        </p:tav>
                                      </p:tavLst>
                                    </p:anim>
                                    <p:anim calcmode="lin" valueType="num">
                                      <p:cBhvr>
                                        <p:cTn id="28" dur="1000"/>
                                        <p:tgtEl>
                                          <p:spTgt spid="25"/>
                                        </p:tgtEl>
                                        <p:attrNameLst>
                                          <p:attrName>ppt_y</p:attrName>
                                        </p:attrNameLst>
                                      </p:cBhvr>
                                      <p:tavLst>
                                        <p:tav tm="0">
                                          <p:val>
                                            <p:strVal val="ppt_y"/>
                                          </p:val>
                                        </p:tav>
                                        <p:tav tm="100000">
                                          <p:val>
                                            <p:strVal val="ppt_y-.1"/>
                                          </p:val>
                                        </p:tav>
                                      </p:tavLst>
                                    </p:anim>
                                    <p:set>
                                      <p:cBhvr>
                                        <p:cTn id="29" dur="1" fill="hold">
                                          <p:stCondLst>
                                            <p:cond delay="999"/>
                                          </p:stCondLst>
                                        </p:cTn>
                                        <p:tgtEl>
                                          <p:spTgt spid="25"/>
                                        </p:tgtEl>
                                        <p:attrNameLst>
                                          <p:attrName>style.visibility</p:attrName>
                                        </p:attrNameLst>
                                      </p:cBhvr>
                                      <p:to>
                                        <p:strVal val="hidden"/>
                                      </p:to>
                                    </p:set>
                                  </p:childTnLst>
                                </p:cTn>
                              </p:par>
                              <p:par>
                                <p:cTn id="30" presetID="47" presetClass="exit" presetSubtype="0" fill="hold" grpId="0" nodeType="withEffect">
                                  <p:stCondLst>
                                    <p:cond delay="0"/>
                                  </p:stCondLst>
                                  <p:childTnLst>
                                    <p:animEffect transition="out" filter="fade">
                                      <p:cBhvr>
                                        <p:cTn id="31" dur="1000"/>
                                        <p:tgtEl>
                                          <p:spTgt spid="26"/>
                                        </p:tgtEl>
                                      </p:cBhvr>
                                    </p:animEffect>
                                    <p:anim calcmode="lin" valueType="num">
                                      <p:cBhvr>
                                        <p:cTn id="32" dur="1000"/>
                                        <p:tgtEl>
                                          <p:spTgt spid="26"/>
                                        </p:tgtEl>
                                        <p:attrNameLst>
                                          <p:attrName>ppt_x</p:attrName>
                                        </p:attrNameLst>
                                      </p:cBhvr>
                                      <p:tavLst>
                                        <p:tav tm="0">
                                          <p:val>
                                            <p:strVal val="ppt_x"/>
                                          </p:val>
                                        </p:tav>
                                        <p:tav tm="100000">
                                          <p:val>
                                            <p:strVal val="ppt_x"/>
                                          </p:val>
                                        </p:tav>
                                      </p:tavLst>
                                    </p:anim>
                                    <p:anim calcmode="lin" valueType="num">
                                      <p:cBhvr>
                                        <p:cTn id="33" dur="1000"/>
                                        <p:tgtEl>
                                          <p:spTgt spid="26"/>
                                        </p:tgtEl>
                                        <p:attrNameLst>
                                          <p:attrName>ppt_y</p:attrName>
                                        </p:attrNameLst>
                                      </p:cBhvr>
                                      <p:tavLst>
                                        <p:tav tm="0">
                                          <p:val>
                                            <p:strVal val="ppt_y"/>
                                          </p:val>
                                        </p:tav>
                                        <p:tav tm="100000">
                                          <p:val>
                                            <p:strVal val="ppt_y-.1"/>
                                          </p:val>
                                        </p:tav>
                                      </p:tavLst>
                                    </p:anim>
                                    <p:set>
                                      <p:cBhvr>
                                        <p:cTn id="34" dur="1" fill="hold">
                                          <p:stCondLst>
                                            <p:cond delay="999"/>
                                          </p:stCondLst>
                                        </p:cTn>
                                        <p:tgtEl>
                                          <p:spTgt spid="26"/>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1000"/>
                                        <p:tgtEl>
                                          <p:spTgt spid="27"/>
                                        </p:tgtEl>
                                      </p:cBhvr>
                                    </p:animEffect>
                                    <p:anim calcmode="lin" valueType="num">
                                      <p:cBhvr>
                                        <p:cTn id="40" dur="1000" fill="hold"/>
                                        <p:tgtEl>
                                          <p:spTgt spid="27"/>
                                        </p:tgtEl>
                                        <p:attrNameLst>
                                          <p:attrName>ppt_x</p:attrName>
                                        </p:attrNameLst>
                                      </p:cBhvr>
                                      <p:tavLst>
                                        <p:tav tm="0">
                                          <p:val>
                                            <p:strVal val="#ppt_x"/>
                                          </p:val>
                                        </p:tav>
                                        <p:tav tm="100000">
                                          <p:val>
                                            <p:strVal val="#ppt_x"/>
                                          </p:val>
                                        </p:tav>
                                      </p:tavLst>
                                    </p:anim>
                                    <p:anim calcmode="lin" valueType="num">
                                      <p:cBhvr>
                                        <p:cTn id="41" dur="1000" fill="hold"/>
                                        <p:tgtEl>
                                          <p:spTgt spid="27"/>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1000"/>
                                        <p:tgtEl>
                                          <p:spTgt spid="28"/>
                                        </p:tgtEl>
                                      </p:cBhvr>
                                    </p:animEffect>
                                    <p:anim calcmode="lin" valueType="num">
                                      <p:cBhvr>
                                        <p:cTn id="45" dur="1000" fill="hold"/>
                                        <p:tgtEl>
                                          <p:spTgt spid="28"/>
                                        </p:tgtEl>
                                        <p:attrNameLst>
                                          <p:attrName>ppt_x</p:attrName>
                                        </p:attrNameLst>
                                      </p:cBhvr>
                                      <p:tavLst>
                                        <p:tav tm="0">
                                          <p:val>
                                            <p:strVal val="#ppt_x"/>
                                          </p:val>
                                        </p:tav>
                                        <p:tav tm="100000">
                                          <p:val>
                                            <p:strVal val="#ppt_x"/>
                                          </p:val>
                                        </p:tav>
                                      </p:tavLst>
                                    </p:anim>
                                    <p:anim calcmode="lin" valueType="num">
                                      <p:cBhvr>
                                        <p:cTn id="46" dur="1000" fill="hold"/>
                                        <p:tgtEl>
                                          <p:spTgt spid="28"/>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Effect transition="in" filter="fade">
                                      <p:cBhvr>
                                        <p:cTn id="63" dur="500"/>
                                        <p:tgtEl>
                                          <p:spTgt spid="14"/>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31"/>
                                        </p:tgtEl>
                                        <p:attrNameLst>
                                          <p:attrName>style.visibility</p:attrName>
                                        </p:attrNameLst>
                                      </p:cBhvr>
                                      <p:to>
                                        <p:strVal val="visible"/>
                                      </p:to>
                                    </p:set>
                                    <p:anim calcmode="lin" valueType="num">
                                      <p:cBhvr>
                                        <p:cTn id="71" dur="500" fill="hold"/>
                                        <p:tgtEl>
                                          <p:spTgt spid="31"/>
                                        </p:tgtEl>
                                        <p:attrNameLst>
                                          <p:attrName>ppt_w</p:attrName>
                                        </p:attrNameLst>
                                      </p:cBhvr>
                                      <p:tavLst>
                                        <p:tav tm="0">
                                          <p:val>
                                            <p:fltVal val="0"/>
                                          </p:val>
                                        </p:tav>
                                        <p:tav tm="100000">
                                          <p:val>
                                            <p:strVal val="#ppt_w"/>
                                          </p:val>
                                        </p:tav>
                                      </p:tavLst>
                                    </p:anim>
                                    <p:anim calcmode="lin" valueType="num">
                                      <p:cBhvr>
                                        <p:cTn id="72" dur="500" fill="hold"/>
                                        <p:tgtEl>
                                          <p:spTgt spid="31"/>
                                        </p:tgtEl>
                                        <p:attrNameLst>
                                          <p:attrName>ppt_h</p:attrName>
                                        </p:attrNameLst>
                                      </p:cBhvr>
                                      <p:tavLst>
                                        <p:tav tm="0">
                                          <p:val>
                                            <p:fltVal val="0"/>
                                          </p:val>
                                        </p:tav>
                                        <p:tav tm="100000">
                                          <p:val>
                                            <p:strVal val="#ppt_h"/>
                                          </p:val>
                                        </p:tav>
                                      </p:tavLst>
                                    </p:anim>
                                    <p:animEffect transition="in" filter="fade">
                                      <p:cBhvr>
                                        <p:cTn id="73" dur="500"/>
                                        <p:tgtEl>
                                          <p:spTgt spid="31"/>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32"/>
                                        </p:tgtEl>
                                        <p:attrNameLst>
                                          <p:attrName>style.visibility</p:attrName>
                                        </p:attrNameLst>
                                      </p:cBhvr>
                                      <p:to>
                                        <p:strVal val="visible"/>
                                      </p:to>
                                    </p:set>
                                    <p:anim calcmode="lin" valueType="num">
                                      <p:cBhvr>
                                        <p:cTn id="76" dur="500" fill="hold"/>
                                        <p:tgtEl>
                                          <p:spTgt spid="32"/>
                                        </p:tgtEl>
                                        <p:attrNameLst>
                                          <p:attrName>ppt_w</p:attrName>
                                        </p:attrNameLst>
                                      </p:cBhvr>
                                      <p:tavLst>
                                        <p:tav tm="0">
                                          <p:val>
                                            <p:fltVal val="0"/>
                                          </p:val>
                                        </p:tav>
                                        <p:tav tm="100000">
                                          <p:val>
                                            <p:strVal val="#ppt_w"/>
                                          </p:val>
                                        </p:tav>
                                      </p:tavLst>
                                    </p:anim>
                                    <p:anim calcmode="lin" valueType="num">
                                      <p:cBhvr>
                                        <p:cTn id="77" dur="500" fill="hold"/>
                                        <p:tgtEl>
                                          <p:spTgt spid="32"/>
                                        </p:tgtEl>
                                        <p:attrNameLst>
                                          <p:attrName>ppt_h</p:attrName>
                                        </p:attrNameLst>
                                      </p:cBhvr>
                                      <p:tavLst>
                                        <p:tav tm="0">
                                          <p:val>
                                            <p:fltVal val="0"/>
                                          </p:val>
                                        </p:tav>
                                        <p:tav tm="100000">
                                          <p:val>
                                            <p:strVal val="#ppt_h"/>
                                          </p:val>
                                        </p:tav>
                                      </p:tavLst>
                                    </p:anim>
                                    <p:animEffect transition="in" filter="fade">
                                      <p:cBhvr>
                                        <p:cTn id="78" dur="500"/>
                                        <p:tgtEl>
                                          <p:spTgt spid="32"/>
                                        </p:tgtEl>
                                      </p:cBhvr>
                                    </p:animEffec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0"/>
                                          </p:stCondLst>
                                        </p:cTn>
                                        <p:tgtEl>
                                          <p:spTgt spid="30"/>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29"/>
                                        </p:tgtEl>
                                        <p:attrNameLst>
                                          <p:attrName>style.visibility</p:attrName>
                                        </p:attrNameLst>
                                      </p:cBhvr>
                                      <p:to>
                                        <p:strVal val="visible"/>
                                      </p:to>
                                    </p:set>
                                  </p:childTnLst>
                                </p:cTn>
                              </p:par>
                              <p:par>
                                <p:cTn id="85" presetID="1" presetClass="entr" presetSubtype="0" fill="hold" grpId="0" nodeType="withEffect">
                                  <p:stCondLst>
                                    <p:cond delay="0"/>
                                  </p:stCondLst>
                                  <p:childTnLst>
                                    <p:set>
                                      <p:cBhvr>
                                        <p:cTn id="86" dur="1" fill="hold">
                                          <p:stCondLst>
                                            <p:cond delay="0"/>
                                          </p:stCondLst>
                                        </p:cTn>
                                        <p:tgtEl>
                                          <p:spTgt spid="15"/>
                                        </p:tgtEl>
                                        <p:attrNameLst>
                                          <p:attrName>style.visibility</p:attrName>
                                        </p:attrNameLst>
                                      </p:cBhvr>
                                      <p:to>
                                        <p:strVal val="visible"/>
                                      </p:to>
                                    </p:set>
                                  </p:childTnLst>
                                </p:cTn>
                              </p:par>
                              <p:par>
                                <p:cTn id="87" presetID="1" presetClass="entr" presetSubtype="0" fill="hold" grpId="0" nodeType="withEffect">
                                  <p:stCondLst>
                                    <p:cond delay="0"/>
                                  </p:stCondLst>
                                  <p:childTnLst>
                                    <p:set>
                                      <p:cBhvr>
                                        <p:cTn id="88" dur="1" fill="hold">
                                          <p:stCondLst>
                                            <p:cond delay="0"/>
                                          </p:stCondLst>
                                        </p:cTn>
                                        <p:tgtEl>
                                          <p:spTgt spid="34"/>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36"/>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35"/>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53" presetClass="entr" presetSubtype="16" fill="hold" grpId="0" nodeType="click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Effect transition="in" filter="fade">
                                      <p:cBhvr>
                                        <p:cTn id="99" dur="500"/>
                                        <p:tgtEl>
                                          <p:spTgt spid="20"/>
                                        </p:tgtEl>
                                      </p:cBhvr>
                                    </p:animEffect>
                                  </p:childTnLst>
                                </p:cTn>
                              </p:par>
                            </p:childTnLst>
                          </p:cTn>
                        </p:par>
                      </p:childTnLst>
                    </p:cTn>
                  </p:par>
                  <p:par>
                    <p:cTn id="100" fill="hold">
                      <p:stCondLst>
                        <p:cond delay="indefinite"/>
                      </p:stCondLst>
                      <p:childTnLst>
                        <p:par>
                          <p:cTn id="101" fill="hold">
                            <p:stCondLst>
                              <p:cond delay="0"/>
                            </p:stCondLst>
                            <p:childTnLst>
                              <p:par>
                                <p:cTn id="102" presetID="42" presetClass="entr" presetSubtype="0" fill="hold" grpId="0" nodeType="clickEffect">
                                  <p:stCondLst>
                                    <p:cond delay="0"/>
                                  </p:stCondLst>
                                  <p:childTnLst>
                                    <p:set>
                                      <p:cBhvr>
                                        <p:cTn id="103" dur="1" fill="hold">
                                          <p:stCondLst>
                                            <p:cond delay="0"/>
                                          </p:stCondLst>
                                        </p:cTn>
                                        <p:tgtEl>
                                          <p:spTgt spid="37"/>
                                        </p:tgtEl>
                                        <p:attrNameLst>
                                          <p:attrName>style.visibility</p:attrName>
                                        </p:attrNameLst>
                                      </p:cBhvr>
                                      <p:to>
                                        <p:strVal val="visible"/>
                                      </p:to>
                                    </p:set>
                                    <p:animEffect transition="in" filter="fade">
                                      <p:cBhvr>
                                        <p:cTn id="104" dur="1000"/>
                                        <p:tgtEl>
                                          <p:spTgt spid="37"/>
                                        </p:tgtEl>
                                      </p:cBhvr>
                                    </p:animEffect>
                                    <p:anim calcmode="lin" valueType="num">
                                      <p:cBhvr>
                                        <p:cTn id="105" dur="1000" fill="hold"/>
                                        <p:tgtEl>
                                          <p:spTgt spid="37"/>
                                        </p:tgtEl>
                                        <p:attrNameLst>
                                          <p:attrName>ppt_x</p:attrName>
                                        </p:attrNameLst>
                                      </p:cBhvr>
                                      <p:tavLst>
                                        <p:tav tm="0">
                                          <p:val>
                                            <p:strVal val="#ppt_x"/>
                                          </p:val>
                                        </p:tav>
                                        <p:tav tm="100000">
                                          <p:val>
                                            <p:strVal val="#ppt_x"/>
                                          </p:val>
                                        </p:tav>
                                      </p:tavLst>
                                    </p:anim>
                                    <p:anim calcmode="lin" valueType="num">
                                      <p:cBhvr>
                                        <p:cTn id="106"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p:bldP spid="16" grpId="0" animBg="1"/>
      <p:bldP spid="15" grpId="0"/>
      <p:bldP spid="17" grpId="0"/>
      <p:bldP spid="20" grpId="0"/>
      <p:bldP spid="27" grpId="0" animBg="1"/>
      <p:bldP spid="21" grpId="0" animBg="1"/>
      <p:bldP spid="9" grpId="0" animBg="1"/>
      <p:bldP spid="22" grpId="0"/>
      <p:bldP spid="25" grpId="0" animBg="1"/>
      <p:bldP spid="26" grpId="0"/>
      <p:bldP spid="28" grpId="0"/>
      <p:bldP spid="31" grpId="0" animBg="1"/>
      <p:bldP spid="32" grpId="0"/>
      <p:bldP spid="14" grpId="0"/>
      <p:bldP spid="35" grpId="0"/>
      <p:bldP spid="29" grpId="0"/>
      <p:bldP spid="30" grpId="0"/>
      <p:bldP spid="34" grpId="0"/>
      <p:bldP spid="36" grpId="0"/>
      <p:bldP spid="3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554AE60-221B-4CF6-83E9-699A97589866}"/>
              </a:ext>
            </a:extLst>
          </p:cNvPr>
          <p:cNvSpPr>
            <a:spLocks noGrp="1"/>
          </p:cNvSpPr>
          <p:nvPr>
            <p:ph type="title"/>
          </p:nvPr>
        </p:nvSpPr>
        <p:spPr/>
        <p:txBody>
          <a:bodyPr/>
          <a:lstStyle/>
          <a:p>
            <a:r>
              <a:rPr lang="nl-NL"/>
              <a:t>Effect opioïden bij afhankelijkheid en onttrekking</a:t>
            </a:r>
          </a:p>
        </p:txBody>
      </p:sp>
      <p:graphicFrame>
        <p:nvGraphicFramePr>
          <p:cNvPr id="8" name="Tijdelijke aanduiding voor inhoud 7">
            <a:extLst>
              <a:ext uri="{FF2B5EF4-FFF2-40B4-BE49-F238E27FC236}">
                <a16:creationId xmlns:a16="http://schemas.microsoft.com/office/drawing/2014/main" id="{6B636ED7-7D56-4FD8-B352-FAAB3F34AF5D}"/>
              </a:ext>
            </a:extLst>
          </p:cNvPr>
          <p:cNvGraphicFramePr>
            <a:graphicFrameLocks noGrp="1"/>
          </p:cNvGraphicFramePr>
          <p:nvPr>
            <p:ph idx="1"/>
          </p:nvPr>
        </p:nvGraphicFramePr>
        <p:xfrm>
          <a:off x="838200" y="1128713"/>
          <a:ext cx="10515600" cy="5048250"/>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Rechte verbindingslijn 8">
            <a:extLst>
              <a:ext uri="{FF2B5EF4-FFF2-40B4-BE49-F238E27FC236}">
                <a16:creationId xmlns:a16="http://schemas.microsoft.com/office/drawing/2014/main" id="{BAF436CE-FEC5-4880-896E-039A2722DFC8}"/>
              </a:ext>
            </a:extLst>
          </p:cNvPr>
          <p:cNvCxnSpPr/>
          <p:nvPr/>
        </p:nvCxnSpPr>
        <p:spPr>
          <a:xfrm>
            <a:off x="988594" y="5572876"/>
            <a:ext cx="10214811" cy="0"/>
          </a:xfrm>
          <a:prstGeom prst="line">
            <a:avLst/>
          </a:prstGeom>
          <a:ln w="9525"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0" name="Rechte verbindingslijn 9">
            <a:extLst>
              <a:ext uri="{FF2B5EF4-FFF2-40B4-BE49-F238E27FC236}">
                <a16:creationId xmlns:a16="http://schemas.microsoft.com/office/drawing/2014/main" id="{BAF436CE-FEC5-4880-896E-039A2722DFC8}"/>
              </a:ext>
            </a:extLst>
          </p:cNvPr>
          <p:cNvCxnSpPr/>
          <p:nvPr/>
        </p:nvCxnSpPr>
        <p:spPr>
          <a:xfrm>
            <a:off x="988594" y="3652838"/>
            <a:ext cx="10214811" cy="0"/>
          </a:xfrm>
          <a:prstGeom prst="line">
            <a:avLst/>
          </a:prstGeom>
          <a:ln w="9525" cap="flat" cmpd="sng" algn="ctr">
            <a:solidFill>
              <a:schemeClr val="accent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11" name="Tekstvak 10">
            <a:extLst>
              <a:ext uri="{FF2B5EF4-FFF2-40B4-BE49-F238E27FC236}">
                <a16:creationId xmlns:a16="http://schemas.microsoft.com/office/drawing/2014/main" id="{E05D9CEC-7960-48E6-AF18-B9C5FBF69F99}"/>
              </a:ext>
            </a:extLst>
          </p:cNvPr>
          <p:cNvSpPr txBox="1"/>
          <p:nvPr/>
        </p:nvSpPr>
        <p:spPr>
          <a:xfrm>
            <a:off x="988594" y="3704626"/>
            <a:ext cx="1636294" cy="369332"/>
          </a:xfrm>
          <a:prstGeom prst="rect">
            <a:avLst/>
          </a:prstGeom>
          <a:noFill/>
        </p:spPr>
        <p:txBody>
          <a:bodyPr wrap="square" rtlCol="0">
            <a:spAutoFit/>
          </a:bodyPr>
          <a:lstStyle/>
          <a:p>
            <a:r>
              <a:rPr lang="nl-NL" dirty="0"/>
              <a:t>Therapeutisch</a:t>
            </a:r>
            <a:endParaRPr lang="nl-NL"/>
          </a:p>
        </p:txBody>
      </p:sp>
      <p:sp>
        <p:nvSpPr>
          <p:cNvPr id="13" name="Tekstvak 12">
            <a:extLst>
              <a:ext uri="{FF2B5EF4-FFF2-40B4-BE49-F238E27FC236}">
                <a16:creationId xmlns:a16="http://schemas.microsoft.com/office/drawing/2014/main" id="{F9347CD4-132E-48C5-833A-C7B118D6C63D}"/>
              </a:ext>
            </a:extLst>
          </p:cNvPr>
          <p:cNvSpPr txBox="1"/>
          <p:nvPr/>
        </p:nvSpPr>
        <p:spPr>
          <a:xfrm>
            <a:off x="988594" y="1507185"/>
            <a:ext cx="2681038" cy="369332"/>
          </a:xfrm>
          <a:prstGeom prst="rect">
            <a:avLst/>
          </a:prstGeom>
          <a:noFill/>
        </p:spPr>
        <p:txBody>
          <a:bodyPr wrap="square" rtlCol="0">
            <a:spAutoFit/>
          </a:bodyPr>
          <a:lstStyle/>
          <a:p>
            <a:r>
              <a:rPr lang="nl-NL"/>
              <a:t>Gevaarlijk</a:t>
            </a:r>
          </a:p>
        </p:txBody>
      </p:sp>
      <p:sp>
        <p:nvSpPr>
          <p:cNvPr id="14" name="Tekstvak 13">
            <a:extLst>
              <a:ext uri="{FF2B5EF4-FFF2-40B4-BE49-F238E27FC236}">
                <a16:creationId xmlns:a16="http://schemas.microsoft.com/office/drawing/2014/main" id="{FC27C52B-5C17-44B4-9C74-76AAC83CE1FF}"/>
              </a:ext>
            </a:extLst>
          </p:cNvPr>
          <p:cNvSpPr txBox="1"/>
          <p:nvPr/>
        </p:nvSpPr>
        <p:spPr>
          <a:xfrm>
            <a:off x="10717674" y="6018191"/>
            <a:ext cx="1272251" cy="369332"/>
          </a:xfrm>
          <a:prstGeom prst="rect">
            <a:avLst/>
          </a:prstGeom>
          <a:noFill/>
        </p:spPr>
        <p:txBody>
          <a:bodyPr wrap="square" rtlCol="0">
            <a:spAutoFit/>
          </a:bodyPr>
          <a:lstStyle/>
          <a:p>
            <a:r>
              <a:rPr lang="nl-NL"/>
              <a:t>Tijd</a:t>
            </a:r>
          </a:p>
        </p:txBody>
      </p:sp>
      <p:sp>
        <p:nvSpPr>
          <p:cNvPr id="15" name="Tekstvak 14">
            <a:extLst>
              <a:ext uri="{FF2B5EF4-FFF2-40B4-BE49-F238E27FC236}">
                <a16:creationId xmlns:a16="http://schemas.microsoft.com/office/drawing/2014/main" id="{992A9390-F126-427B-B837-DACF6C153C6A}"/>
              </a:ext>
            </a:extLst>
          </p:cNvPr>
          <p:cNvSpPr txBox="1"/>
          <p:nvPr/>
        </p:nvSpPr>
        <p:spPr>
          <a:xfrm rot="16200000">
            <a:off x="-92060" y="2832047"/>
            <a:ext cx="1272251" cy="369332"/>
          </a:xfrm>
          <a:prstGeom prst="rect">
            <a:avLst/>
          </a:prstGeom>
          <a:noFill/>
        </p:spPr>
        <p:txBody>
          <a:bodyPr wrap="square" rtlCol="0">
            <a:spAutoFit/>
          </a:bodyPr>
          <a:lstStyle/>
          <a:p>
            <a:r>
              <a:rPr lang="nl-NL"/>
              <a:t>Dosis</a:t>
            </a:r>
          </a:p>
        </p:txBody>
      </p:sp>
      <p:cxnSp>
        <p:nvCxnSpPr>
          <p:cNvPr id="17" name="Rechte verbindingslijn met pijl 16">
            <a:extLst>
              <a:ext uri="{FF2B5EF4-FFF2-40B4-BE49-F238E27FC236}">
                <a16:creationId xmlns:a16="http://schemas.microsoft.com/office/drawing/2014/main" id="{766F636B-29EE-4315-8423-2AE4DD1A834C}"/>
              </a:ext>
            </a:extLst>
          </p:cNvPr>
          <p:cNvCxnSpPr>
            <a:cxnSpLocks/>
          </p:cNvCxnSpPr>
          <p:nvPr/>
        </p:nvCxnSpPr>
        <p:spPr>
          <a:xfrm flipH="1" flipV="1">
            <a:off x="728732" y="2978376"/>
            <a:ext cx="472" cy="711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Rechte verbindingslijn met pijl 17">
            <a:extLst>
              <a:ext uri="{FF2B5EF4-FFF2-40B4-BE49-F238E27FC236}">
                <a16:creationId xmlns:a16="http://schemas.microsoft.com/office/drawing/2014/main" id="{A86CC39A-E9AE-4961-8422-FC8C2C0CE5F4}"/>
              </a:ext>
            </a:extLst>
          </p:cNvPr>
          <p:cNvCxnSpPr>
            <a:cxnSpLocks/>
          </p:cNvCxnSpPr>
          <p:nvPr/>
        </p:nvCxnSpPr>
        <p:spPr>
          <a:xfrm>
            <a:off x="10567609" y="6387523"/>
            <a:ext cx="78619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 name="Tekstvak 3">
            <a:extLst>
              <a:ext uri="{FF2B5EF4-FFF2-40B4-BE49-F238E27FC236}">
                <a16:creationId xmlns:a16="http://schemas.microsoft.com/office/drawing/2014/main" id="{2B933C22-496D-43E3-9241-D4BA25151A09}"/>
              </a:ext>
            </a:extLst>
          </p:cNvPr>
          <p:cNvSpPr txBox="1"/>
          <p:nvPr/>
        </p:nvSpPr>
        <p:spPr>
          <a:xfrm rot="18596454">
            <a:off x="8646211" y="4638751"/>
            <a:ext cx="1284790" cy="369332"/>
          </a:xfrm>
          <a:prstGeom prst="rect">
            <a:avLst/>
          </a:prstGeom>
          <a:noFill/>
        </p:spPr>
        <p:txBody>
          <a:bodyPr wrap="square" rtlCol="0">
            <a:spAutoFit/>
          </a:bodyPr>
          <a:lstStyle/>
          <a:p>
            <a:r>
              <a:rPr lang="nl-NL"/>
              <a:t>(Herstart)</a:t>
            </a:r>
          </a:p>
        </p:txBody>
      </p:sp>
    </p:spTree>
    <p:extLst>
      <p:ext uri="{BB962C8B-B14F-4D97-AF65-F5344CB8AC3E}">
        <p14:creationId xmlns:p14="http://schemas.microsoft.com/office/powerpoint/2010/main" val="39464461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AD3A596-6223-4227-AC15-BF202E060BFC}"/>
              </a:ext>
            </a:extLst>
          </p:cNvPr>
          <p:cNvSpPr>
            <a:spLocks noGrp="1"/>
          </p:cNvSpPr>
          <p:nvPr>
            <p:ph type="title"/>
          </p:nvPr>
        </p:nvSpPr>
        <p:spPr/>
        <p:txBody>
          <a:bodyPr/>
          <a:lstStyle/>
          <a:p>
            <a:r>
              <a:rPr lang="nl-NL" dirty="0"/>
              <a:t>Risicofactoren problematisch gebruik opioïden</a:t>
            </a:r>
          </a:p>
        </p:txBody>
      </p:sp>
      <p:sp>
        <p:nvSpPr>
          <p:cNvPr id="3" name="Tijdelijke aanduiding voor inhoud 2">
            <a:extLst>
              <a:ext uri="{FF2B5EF4-FFF2-40B4-BE49-F238E27FC236}">
                <a16:creationId xmlns:a16="http://schemas.microsoft.com/office/drawing/2014/main" id="{CCEC253C-2854-4085-A9AD-D76300C3AD90}"/>
              </a:ext>
            </a:extLst>
          </p:cNvPr>
          <p:cNvSpPr>
            <a:spLocks noGrp="1"/>
          </p:cNvSpPr>
          <p:nvPr>
            <p:ph idx="1"/>
          </p:nvPr>
        </p:nvSpPr>
        <p:spPr/>
        <p:txBody>
          <a:bodyPr>
            <a:normAutofit lnSpcReduction="10000"/>
          </a:bodyPr>
          <a:lstStyle/>
          <a:p>
            <a:endParaRPr lang="nl-NL" dirty="0">
              <a:cs typeface="Times New Roman" panose="02020603050405020304" pitchFamily="18" charset="0"/>
            </a:endParaRPr>
          </a:p>
          <a:p>
            <a:r>
              <a:rPr lang="nl-NL" dirty="0">
                <a:cs typeface="Times New Roman" panose="02020603050405020304" pitchFamily="18" charset="0"/>
              </a:rPr>
              <a:t>Welke risicofactoren spelen een rol?</a:t>
            </a:r>
          </a:p>
          <a:p>
            <a:pPr marL="285750" indent="-285750">
              <a:buFont typeface="Arial" panose="020B0604020202020204" pitchFamily="34" charset="0"/>
              <a:buChar char="•"/>
            </a:pPr>
            <a:r>
              <a:rPr lang="nl-NL" dirty="0">
                <a:cs typeface="Times New Roman" panose="02020603050405020304" pitchFamily="18" charset="0"/>
              </a:rPr>
              <a:t>Mannelijk geslacht </a:t>
            </a:r>
          </a:p>
          <a:p>
            <a:pPr marL="285750" indent="-285750">
              <a:buFont typeface="Arial" panose="020B0604020202020204" pitchFamily="34" charset="0"/>
              <a:buChar char="•"/>
            </a:pPr>
            <a:r>
              <a:rPr lang="nl-NL" sz="1800" dirty="0">
                <a:effectLst/>
                <a:cs typeface="Times New Roman" panose="02020603050405020304" pitchFamily="18" charset="0"/>
              </a:rPr>
              <a:t>Leeftijd &gt; 65 jaar</a:t>
            </a:r>
          </a:p>
          <a:p>
            <a:pPr marL="285750" indent="-285750">
              <a:buFont typeface="Arial" panose="020B0604020202020204" pitchFamily="34" charset="0"/>
              <a:buChar char="•"/>
            </a:pPr>
            <a:r>
              <a:rPr lang="nl-NL" dirty="0">
                <a:cs typeface="Times New Roman" panose="02020603050405020304" pitchFamily="18" charset="0"/>
              </a:rPr>
              <a:t>Alleenstaand</a:t>
            </a:r>
          </a:p>
          <a:p>
            <a:pPr marL="285750" indent="-285750">
              <a:buFont typeface="Arial" panose="020B0604020202020204" pitchFamily="34" charset="0"/>
              <a:buChar char="•"/>
            </a:pPr>
            <a:r>
              <a:rPr lang="nl-NL" dirty="0">
                <a:cs typeface="Times New Roman" panose="02020603050405020304" pitchFamily="18" charset="0"/>
              </a:rPr>
              <a:t>Roken</a:t>
            </a:r>
          </a:p>
          <a:p>
            <a:pPr marL="285750" indent="-285750">
              <a:buFont typeface="Arial" panose="020B0604020202020204" pitchFamily="34" charset="0"/>
              <a:buChar char="•"/>
            </a:pPr>
            <a:r>
              <a:rPr lang="nl-NL" sz="1800" dirty="0">
                <a:effectLst/>
                <a:cs typeface="Times New Roman" panose="02020603050405020304" pitchFamily="18" charset="0"/>
              </a:rPr>
              <a:t>Alcoholgebruik</a:t>
            </a:r>
          </a:p>
          <a:p>
            <a:pPr marL="285750" indent="-285750">
              <a:buFont typeface="Arial" panose="020B0604020202020204" pitchFamily="34" charset="0"/>
              <a:buChar char="•"/>
            </a:pPr>
            <a:r>
              <a:rPr lang="nl-NL" dirty="0">
                <a:cs typeface="Times New Roman" panose="02020603050405020304" pitchFamily="18" charset="0"/>
              </a:rPr>
              <a:t>Psychiatrische comorbiditeit</a:t>
            </a:r>
          </a:p>
          <a:p>
            <a:pPr marL="285750" indent="-285750">
              <a:buFont typeface="Arial" panose="020B0604020202020204" pitchFamily="34" charset="0"/>
              <a:buChar char="•"/>
            </a:pPr>
            <a:r>
              <a:rPr lang="nl-NL" sz="1800" dirty="0">
                <a:effectLst/>
                <a:cs typeface="Times New Roman" panose="02020603050405020304" pitchFamily="18" charset="0"/>
              </a:rPr>
              <a:t>Preoperatief gebruik</a:t>
            </a:r>
          </a:p>
          <a:p>
            <a:pPr marL="285750" indent="-285750">
              <a:buFont typeface="Arial" panose="020B0604020202020204" pitchFamily="34" charset="0"/>
              <a:buChar char="•"/>
            </a:pPr>
            <a:endParaRPr lang="nl-NL" dirty="0">
              <a:cs typeface="Times New Roman" panose="02020603050405020304" pitchFamily="18" charset="0"/>
            </a:endParaRPr>
          </a:p>
          <a:p>
            <a:r>
              <a:rPr lang="nl-NL" dirty="0">
                <a:cs typeface="Times New Roman" panose="02020603050405020304" pitchFamily="18" charset="0"/>
              </a:rPr>
              <a:t>Remedies:</a:t>
            </a:r>
          </a:p>
          <a:p>
            <a:pPr marL="285750" indent="-285750">
              <a:buFont typeface="Arial" panose="020B0604020202020204" pitchFamily="34" charset="0"/>
              <a:buChar char="•"/>
            </a:pPr>
            <a:r>
              <a:rPr lang="nl-NL" sz="1800" dirty="0">
                <a:effectLst/>
                <a:cs typeface="Times New Roman" panose="02020603050405020304" pitchFamily="18" charset="0"/>
              </a:rPr>
              <a:t>Terughoudend voorschrijven</a:t>
            </a:r>
          </a:p>
          <a:p>
            <a:pPr marL="285750" indent="-285750">
              <a:buFont typeface="Arial" panose="020B0604020202020204" pitchFamily="34" charset="0"/>
              <a:buChar char="•"/>
            </a:pPr>
            <a:r>
              <a:rPr lang="nl-NL" dirty="0">
                <a:cs typeface="Times New Roman" panose="02020603050405020304" pitchFamily="18" charset="0"/>
              </a:rPr>
              <a:t>S</a:t>
            </a:r>
            <a:r>
              <a:rPr lang="nl-NL" sz="1800" dirty="0">
                <a:effectLst/>
                <a:cs typeface="Times New Roman" panose="02020603050405020304" pitchFamily="18" charset="0"/>
              </a:rPr>
              <a:t>trakkere afspraken maken met patiënt (duur en beschikbaarheid opioïden) </a:t>
            </a:r>
          </a:p>
        </p:txBody>
      </p:sp>
    </p:spTree>
    <p:extLst>
      <p:ext uri="{BB962C8B-B14F-4D97-AF65-F5344CB8AC3E}">
        <p14:creationId xmlns:p14="http://schemas.microsoft.com/office/powerpoint/2010/main" val="2026172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1000"/>
                                        <p:tgtEl>
                                          <p:spTgt spid="3">
                                            <p:txEl>
                                              <p:pRg st="6" end="6"/>
                                            </p:txEl>
                                          </p:spTgt>
                                        </p:tgtEl>
                                      </p:cBhvr>
                                    </p:animEffect>
                                    <p:anim calcmode="lin" valueType="num">
                                      <p:cBhvr>
                                        <p:cTn id="2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1000"/>
                                        <p:tgtEl>
                                          <p:spTgt spid="3">
                                            <p:txEl>
                                              <p:pRg st="7" end="7"/>
                                            </p:txEl>
                                          </p:spTgt>
                                        </p:tgtEl>
                                      </p:cBhvr>
                                    </p:animEffect>
                                    <p:anim calcmode="lin" valueType="num">
                                      <p:cBhvr>
                                        <p:cTn id="3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1000"/>
                                        <p:tgtEl>
                                          <p:spTgt spid="3">
                                            <p:txEl>
                                              <p:pRg st="8" end="8"/>
                                            </p:txEl>
                                          </p:spTgt>
                                        </p:tgtEl>
                                      </p:cBhvr>
                                    </p:animEffect>
                                    <p:anim calcmode="lin" valueType="num">
                                      <p:cBhvr>
                                        <p:cTn id="3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3">
                                            <p:txEl>
                                              <p:pRg st="10" end="10"/>
                                            </p:txEl>
                                          </p:spTgt>
                                        </p:tgtEl>
                                        <p:attrNameLst>
                                          <p:attrName>style.visibility</p:attrName>
                                        </p:attrNameLst>
                                      </p:cBhvr>
                                      <p:to>
                                        <p:strVal val="visible"/>
                                      </p:to>
                                    </p:set>
                                    <p:animEffect transition="in" filter="fade">
                                      <p:cBhvr>
                                        <p:cTn id="44" dur="500"/>
                                        <p:tgtEl>
                                          <p:spTgt spid="3">
                                            <p:txEl>
                                              <p:pRg st="10" end="1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3">
                                            <p:txEl>
                                              <p:pRg st="11" end="11"/>
                                            </p:txEl>
                                          </p:spTgt>
                                        </p:tgtEl>
                                        <p:attrNameLst>
                                          <p:attrName>style.visibility</p:attrName>
                                        </p:attrNameLst>
                                      </p:cBhvr>
                                      <p:to>
                                        <p:strVal val="visible"/>
                                      </p:to>
                                    </p:set>
                                    <p:animEffect transition="in" filter="fade">
                                      <p:cBhvr>
                                        <p:cTn id="49" dur="500"/>
                                        <p:tgtEl>
                                          <p:spTgt spid="3">
                                            <p:txEl>
                                              <p:pRg st="11" end="11"/>
                                            </p:txEl>
                                          </p:spTgt>
                                        </p:tgtEl>
                                      </p:cBhvr>
                                    </p:animEffect>
                                  </p:childTnLst>
                                </p:cTn>
                              </p:par>
                              <p:par>
                                <p:cTn id="50" presetID="10" presetClass="entr" presetSubtype="0" fill="hold" nodeType="withEffect">
                                  <p:stCondLst>
                                    <p:cond delay="0"/>
                                  </p:stCondLst>
                                  <p:childTnLst>
                                    <p:set>
                                      <p:cBhvr>
                                        <p:cTn id="51" dur="1" fill="hold">
                                          <p:stCondLst>
                                            <p:cond delay="0"/>
                                          </p:stCondLst>
                                        </p:cTn>
                                        <p:tgtEl>
                                          <p:spTgt spid="3">
                                            <p:txEl>
                                              <p:pRg st="12" end="12"/>
                                            </p:txEl>
                                          </p:spTgt>
                                        </p:tgtEl>
                                        <p:attrNameLst>
                                          <p:attrName>style.visibility</p:attrName>
                                        </p:attrNameLst>
                                      </p:cBhvr>
                                      <p:to>
                                        <p:strVal val="visible"/>
                                      </p:to>
                                    </p:set>
                                    <p:animEffect transition="in" filter="fade">
                                      <p:cBhvr>
                                        <p:cTn id="52"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EFAF068-35D6-4560-B610-64DCBFF392ED}"/>
              </a:ext>
            </a:extLst>
          </p:cNvPr>
          <p:cNvSpPr>
            <a:spLocks noGrp="1"/>
          </p:cNvSpPr>
          <p:nvPr>
            <p:ph type="title"/>
          </p:nvPr>
        </p:nvSpPr>
        <p:spPr/>
        <p:txBody>
          <a:bodyPr/>
          <a:lstStyle/>
          <a:p>
            <a:r>
              <a:rPr lang="nl-NL" err="1"/>
              <a:t>Opioïd</a:t>
            </a:r>
            <a:r>
              <a:rPr lang="nl-NL"/>
              <a:t>-naïeve versus chronische patiënten</a:t>
            </a:r>
          </a:p>
        </p:txBody>
      </p:sp>
      <p:sp>
        <p:nvSpPr>
          <p:cNvPr id="3" name="Tijdelijke aanduiding voor inhoud 2">
            <a:extLst>
              <a:ext uri="{FF2B5EF4-FFF2-40B4-BE49-F238E27FC236}">
                <a16:creationId xmlns:a16="http://schemas.microsoft.com/office/drawing/2014/main" id="{C6CAD248-1E13-4B37-947D-6A00F8D4A7D9}"/>
              </a:ext>
            </a:extLst>
          </p:cNvPr>
          <p:cNvSpPr>
            <a:spLocks noGrp="1"/>
          </p:cNvSpPr>
          <p:nvPr>
            <p:ph idx="1"/>
          </p:nvPr>
        </p:nvSpPr>
        <p:spPr/>
        <p:txBody>
          <a:bodyPr>
            <a:normAutofit lnSpcReduction="10000"/>
          </a:bodyPr>
          <a:lstStyle/>
          <a:p>
            <a:endParaRPr lang="nl-NL" dirty="0"/>
          </a:p>
          <a:p>
            <a:r>
              <a:rPr lang="nl-NL" dirty="0"/>
              <a:t>Voorschrijvers maken onvoldoende onderscheid tussen opioïd-naïeve en chronische patiënten</a:t>
            </a:r>
          </a:p>
          <a:p>
            <a:endParaRPr lang="nl-NL" dirty="0"/>
          </a:p>
          <a:p>
            <a:r>
              <a:rPr lang="nl-NL" dirty="0"/>
              <a:t>Doseringsverschil:</a:t>
            </a:r>
          </a:p>
          <a:p>
            <a:pPr marL="285750" indent="-285750">
              <a:buFont typeface="Arial" panose="020B0604020202020204" pitchFamily="34" charset="0"/>
              <a:buChar char="•"/>
            </a:pPr>
            <a:r>
              <a:rPr lang="nl-NL" dirty="0"/>
              <a:t>Chronische gebruiker heeft hogere dosering nodig voor eenzelfde pijnstillend effect</a:t>
            </a:r>
          </a:p>
          <a:p>
            <a:endParaRPr lang="nl-NL" dirty="0"/>
          </a:p>
          <a:p>
            <a:r>
              <a:rPr lang="nl-NL" dirty="0"/>
              <a:t>Verslavingsgevoeligheid:</a:t>
            </a:r>
          </a:p>
          <a:p>
            <a:pPr marL="285750" indent="-285750">
              <a:buFont typeface="Arial" panose="020B0604020202020204" pitchFamily="34" charset="0"/>
              <a:buChar char="•"/>
            </a:pPr>
            <a:r>
              <a:rPr lang="nl-NL" dirty="0"/>
              <a:t>Chronische gebruiker meer gevoelig voor opioïd-verslaving</a:t>
            </a:r>
          </a:p>
          <a:p>
            <a:r>
              <a:rPr lang="nl-NL" dirty="0"/>
              <a:t> </a:t>
            </a:r>
          </a:p>
          <a:p>
            <a:r>
              <a:rPr lang="nl-NL" dirty="0"/>
              <a:t>Lokale afspraken nodig:</a:t>
            </a:r>
          </a:p>
          <a:p>
            <a:pPr marL="285750" indent="-285750">
              <a:buFont typeface="Arial" panose="020B0604020202020204" pitchFamily="34" charset="0"/>
              <a:buChar char="•"/>
            </a:pPr>
            <a:r>
              <a:rPr lang="nl-NL" dirty="0"/>
              <a:t>Preoperatief consult (pijnpoli) voor chronische gebruikers</a:t>
            </a:r>
          </a:p>
          <a:p>
            <a:pPr marL="285750" indent="-285750">
              <a:buFont typeface="Arial" panose="020B0604020202020204" pitchFamily="34" charset="0"/>
              <a:buChar char="•"/>
            </a:pPr>
            <a:r>
              <a:rPr lang="nl-NL" dirty="0"/>
              <a:t>Beleid in samenwerking met anesthesioloog-pijnspecialist</a:t>
            </a:r>
          </a:p>
        </p:txBody>
      </p:sp>
    </p:spTree>
    <p:extLst>
      <p:ext uri="{BB962C8B-B14F-4D97-AF65-F5344CB8AC3E}">
        <p14:creationId xmlns:p14="http://schemas.microsoft.com/office/powerpoint/2010/main" val="13606438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Waarom aandacht voor voorschrijven van opioïden?</a:t>
            </a:r>
          </a:p>
          <a:p>
            <a:pPr marL="342900" indent="-342900">
              <a:buFont typeface="+mj-lt"/>
              <a:buAutoNum type="arabicPeriod"/>
            </a:pPr>
            <a:r>
              <a:rPr lang="nl-NL" dirty="0">
                <a:solidFill>
                  <a:schemeClr val="bg1">
                    <a:lumMod val="85000"/>
                  </a:schemeClr>
                </a:solidFill>
              </a:rPr>
              <a:t>Kerncijfers</a:t>
            </a:r>
          </a:p>
          <a:p>
            <a:pPr marL="342900" indent="-342900">
              <a:buFont typeface="+mj-lt"/>
              <a:buAutoNum type="arabicPeriod"/>
            </a:pPr>
            <a:r>
              <a:rPr lang="nl-NL" dirty="0"/>
              <a:t>Opioïden </a:t>
            </a:r>
            <a:r>
              <a:rPr lang="nl-NL" dirty="0" err="1"/>
              <a:t>stewardship</a:t>
            </a:r>
            <a:endParaRPr lang="nl-NL" dirty="0"/>
          </a:p>
          <a:p>
            <a:pPr marL="573300" lvl="1" indent="-342900" algn="just">
              <a:buFont typeface="+mj-lt"/>
              <a:buAutoNum type="arabicPeriod"/>
            </a:pPr>
            <a:r>
              <a:rPr lang="nl-NL" dirty="0">
                <a:solidFill>
                  <a:schemeClr val="bg1">
                    <a:lumMod val="85000"/>
                  </a:schemeClr>
                </a:solidFill>
              </a:rPr>
              <a:t>Restrictief voorschrijfbeleid opioïden</a:t>
            </a:r>
          </a:p>
          <a:p>
            <a:pPr marL="573300" lvl="1" indent="-342900" algn="just">
              <a:buFont typeface="+mj-lt"/>
              <a:buAutoNum type="arabicPeriod"/>
            </a:pPr>
            <a:r>
              <a:rPr lang="nl-NL" dirty="0">
                <a:solidFill>
                  <a:schemeClr val="bg1">
                    <a:lumMod val="85000"/>
                  </a:schemeClr>
                </a:solidFill>
              </a:rPr>
              <a:t>Educatie voorschrijvers van opioïden</a:t>
            </a:r>
          </a:p>
          <a:p>
            <a:pPr marL="573300" lvl="1" indent="-342900" algn="just">
              <a:buFont typeface="+mj-lt"/>
              <a:buAutoNum type="arabicPeriod"/>
            </a:pPr>
            <a:r>
              <a:rPr lang="nl-NL" dirty="0"/>
              <a:t>Patiëntenvoorlichting </a:t>
            </a:r>
          </a:p>
          <a:p>
            <a:pPr marL="573300" lvl="1" indent="-342900" algn="just">
              <a:buFont typeface="+mj-lt"/>
              <a:buAutoNum type="arabicPeriod"/>
            </a:pPr>
            <a:r>
              <a:rPr lang="nl-NL" dirty="0">
                <a:solidFill>
                  <a:schemeClr val="bg1">
                    <a:lumMod val="85000"/>
                  </a:schemeClr>
                </a:solidFill>
              </a:rPr>
              <a:t>Verstandige keuzes opioïden</a:t>
            </a:r>
          </a:p>
          <a:p>
            <a:pPr marL="573300" lvl="1" indent="-342900" algn="just">
              <a:buFont typeface="+mj-lt"/>
              <a:buAutoNum type="arabicPeriod"/>
            </a:pPr>
            <a:r>
              <a:rPr lang="nl-NL" dirty="0">
                <a:solidFill>
                  <a:schemeClr val="bg1">
                    <a:lumMod val="85000"/>
                  </a:schemeClr>
                </a:solidFill>
              </a:rPr>
              <a:t>Afbouwbeleid opioïden</a:t>
            </a:r>
          </a:p>
          <a:p>
            <a:pPr marL="342900" indent="-342900">
              <a:buFont typeface="+mj-lt"/>
              <a:buAutoNum type="arabicPeriod"/>
            </a:pPr>
            <a:r>
              <a:rPr lang="nl-NL" dirty="0">
                <a:solidFill>
                  <a:schemeClr val="bg1">
                    <a:lumMod val="85000"/>
                  </a:schemeClr>
                </a:solidFill>
              </a:rPr>
              <a:t>Best </a:t>
            </a:r>
            <a:r>
              <a:rPr lang="nl-NL" dirty="0" err="1">
                <a:solidFill>
                  <a:schemeClr val="bg1">
                    <a:lumMod val="85000"/>
                  </a:schemeClr>
                </a:solidFill>
              </a:rPr>
              <a:t>practices</a:t>
            </a: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Afsluiting</a:t>
            </a:r>
          </a:p>
          <a:p>
            <a:pPr marL="342900" indent="-342900">
              <a:buFont typeface="+mj-lt"/>
              <a:buAutoNum type="arabicPeriod"/>
            </a:pPr>
            <a:endParaRPr lang="nl-NL" dirty="0"/>
          </a:p>
          <a:p>
            <a:pPr marL="342900" indent="-342900">
              <a:buFont typeface="+mj-lt"/>
              <a:buAutoNum type="arabicPeriod"/>
            </a:pPr>
            <a:endParaRPr lang="nl-NL" dirty="0"/>
          </a:p>
          <a:p>
            <a:endParaRPr lang="nl-NL" dirty="0"/>
          </a:p>
        </p:txBody>
      </p:sp>
    </p:spTree>
    <p:extLst>
      <p:ext uri="{BB962C8B-B14F-4D97-AF65-F5344CB8AC3E}">
        <p14:creationId xmlns:p14="http://schemas.microsoft.com/office/powerpoint/2010/main" val="5645608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192D44-FAAA-4C79-BE61-940E0000CD1C}"/>
              </a:ext>
            </a:extLst>
          </p:cNvPr>
          <p:cNvSpPr>
            <a:spLocks noGrp="1"/>
          </p:cNvSpPr>
          <p:nvPr>
            <p:ph type="title"/>
          </p:nvPr>
        </p:nvSpPr>
        <p:spPr/>
        <p:txBody>
          <a:bodyPr/>
          <a:lstStyle/>
          <a:p>
            <a:r>
              <a:rPr lang="nl-NL" dirty="0">
                <a:solidFill>
                  <a:srgbClr val="7030A0"/>
                </a:solidFill>
              </a:rPr>
              <a:t>Opdracht patiëntenvoorlichting (5 minuten)</a:t>
            </a:r>
          </a:p>
        </p:txBody>
      </p:sp>
      <p:sp>
        <p:nvSpPr>
          <p:cNvPr id="3" name="Tijdelijke aanduiding voor tekst 2">
            <a:extLst>
              <a:ext uri="{FF2B5EF4-FFF2-40B4-BE49-F238E27FC236}">
                <a16:creationId xmlns:a16="http://schemas.microsoft.com/office/drawing/2014/main" id="{45F153A6-F3A2-40AB-B053-58171E71FCA5}"/>
              </a:ext>
            </a:extLst>
          </p:cNvPr>
          <p:cNvSpPr>
            <a:spLocks noGrp="1"/>
          </p:cNvSpPr>
          <p:nvPr>
            <p:ph idx="1"/>
          </p:nvPr>
        </p:nvSpPr>
        <p:spPr/>
        <p:txBody>
          <a:bodyPr>
            <a:normAutofit/>
          </a:bodyPr>
          <a:lstStyle/>
          <a:p>
            <a:pPr marL="342900" indent="-342900">
              <a:buFont typeface="Arial" panose="020B0604020202020204" pitchFamily="34" charset="0"/>
              <a:buChar char="•"/>
            </a:pPr>
            <a:endParaRPr lang="nl-NL" dirty="0"/>
          </a:p>
          <a:p>
            <a:pPr marL="342900" indent="-342900">
              <a:buFont typeface="Arial" panose="020B0604020202020204" pitchFamily="34" charset="0"/>
              <a:buChar char="•"/>
            </a:pPr>
            <a:r>
              <a:rPr lang="nl-NL" dirty="0"/>
              <a:t>Inventariseer in groepen de antwoorden op de vraag hieronder</a:t>
            </a:r>
          </a:p>
          <a:p>
            <a:pPr marL="342900" indent="-342900">
              <a:buFont typeface="Arial" panose="020B0604020202020204" pitchFamily="34" charset="0"/>
              <a:buChar char="•"/>
            </a:pPr>
            <a:r>
              <a:rPr lang="nl-NL" dirty="0"/>
              <a:t>Bespreek plenair de reacties van de deelnemers</a:t>
            </a:r>
          </a:p>
          <a:p>
            <a:pPr marL="342900" indent="-342900">
              <a:buFont typeface="Arial" panose="020B0604020202020204" pitchFamily="34" charset="0"/>
              <a:buChar char="•"/>
            </a:pPr>
            <a:r>
              <a:rPr lang="nl-NL" dirty="0"/>
              <a:t>Noteer de besproken antwoorden op een flap-over  </a:t>
            </a:r>
          </a:p>
          <a:p>
            <a:pPr marL="226800"/>
            <a:endParaRPr lang="nl-NL" dirty="0"/>
          </a:p>
          <a:p>
            <a:pPr marL="226800"/>
            <a:r>
              <a:rPr lang="nl-NL" dirty="0">
                <a:solidFill>
                  <a:srgbClr val="0070C0"/>
                </a:solidFill>
              </a:rPr>
              <a:t>Wat is in twee regels de boodschap die u uw patiënten wilt meegeven als u een opioïd voorschrijft of aflevert?</a:t>
            </a:r>
            <a:endParaRPr lang="nl-NL" dirty="0"/>
          </a:p>
          <a:p>
            <a:pPr lvl="1"/>
            <a:endParaRPr lang="nl-NL" dirty="0"/>
          </a:p>
          <a:p>
            <a:pPr marL="457200" lvl="1" indent="0">
              <a:buNone/>
            </a:pPr>
            <a:endParaRPr lang="nl-NL" dirty="0"/>
          </a:p>
        </p:txBody>
      </p:sp>
    </p:spTree>
    <p:extLst>
      <p:ext uri="{BB962C8B-B14F-4D97-AF65-F5344CB8AC3E}">
        <p14:creationId xmlns:p14="http://schemas.microsoft.com/office/powerpoint/2010/main" val="35588207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7D8285CA-CA74-4784-A395-B933CEAAA621}"/>
              </a:ext>
            </a:extLst>
          </p:cNvPr>
          <p:cNvPicPr>
            <a:picLocks noChangeAspect="1"/>
          </p:cNvPicPr>
          <p:nvPr/>
        </p:nvPicPr>
        <p:blipFill>
          <a:blip r:embed="rId3"/>
          <a:stretch>
            <a:fillRect/>
          </a:stretch>
        </p:blipFill>
        <p:spPr>
          <a:xfrm>
            <a:off x="9912626" y="4449908"/>
            <a:ext cx="2279374" cy="2408092"/>
          </a:xfrm>
          <a:prstGeom prst="rect">
            <a:avLst/>
          </a:prstGeom>
        </p:spPr>
      </p:pic>
      <p:sp>
        <p:nvSpPr>
          <p:cNvPr id="2" name="Titel 1">
            <a:extLst>
              <a:ext uri="{FF2B5EF4-FFF2-40B4-BE49-F238E27FC236}">
                <a16:creationId xmlns:a16="http://schemas.microsoft.com/office/drawing/2014/main" id="{03CEEC24-DEB4-42EB-BE21-9FAEDD835DC8}"/>
              </a:ext>
            </a:extLst>
          </p:cNvPr>
          <p:cNvSpPr>
            <a:spLocks noGrp="1"/>
          </p:cNvSpPr>
          <p:nvPr>
            <p:ph type="title"/>
          </p:nvPr>
        </p:nvSpPr>
        <p:spPr/>
        <p:txBody>
          <a:bodyPr/>
          <a:lstStyle/>
          <a:p>
            <a:r>
              <a:rPr lang="nl-NL"/>
              <a:t>3. Patiëntenvoorlichting</a:t>
            </a:r>
          </a:p>
        </p:txBody>
      </p:sp>
      <p:sp>
        <p:nvSpPr>
          <p:cNvPr id="3" name="Tijdelijke aanduiding voor inhoud 2">
            <a:extLst>
              <a:ext uri="{FF2B5EF4-FFF2-40B4-BE49-F238E27FC236}">
                <a16:creationId xmlns:a16="http://schemas.microsoft.com/office/drawing/2014/main" id="{09B94F11-37FA-40EC-88B7-E0F2AFAE897F}"/>
              </a:ext>
            </a:extLst>
          </p:cNvPr>
          <p:cNvSpPr>
            <a:spLocks noGrp="1"/>
          </p:cNvSpPr>
          <p:nvPr>
            <p:ph idx="1"/>
          </p:nvPr>
        </p:nvSpPr>
        <p:spPr/>
        <p:txBody>
          <a:bodyPr>
            <a:normAutofit fontScale="92500" lnSpcReduction="20000"/>
          </a:bodyPr>
          <a:lstStyle/>
          <a:p>
            <a:endParaRPr lang="nl-NL" b="1" dirty="0"/>
          </a:p>
          <a:p>
            <a:r>
              <a:rPr lang="nl-NL" b="1" dirty="0"/>
              <a:t>Shared </a:t>
            </a:r>
            <a:r>
              <a:rPr lang="nl-NL" b="1" dirty="0" err="1"/>
              <a:t>decision</a:t>
            </a:r>
            <a:r>
              <a:rPr lang="nl-NL" b="1" dirty="0"/>
              <a:t> making </a:t>
            </a:r>
            <a:r>
              <a:rPr lang="nl-NL" dirty="0"/>
              <a:t>– gedeelde besluitvorming, op basis van 3 vragen voor patiënt:</a:t>
            </a:r>
          </a:p>
          <a:p>
            <a:pPr marL="342900" indent="-342900">
              <a:buFont typeface="+mj-lt"/>
              <a:buAutoNum type="arabicPeriod"/>
            </a:pPr>
            <a:r>
              <a:rPr lang="nl-NL" dirty="0"/>
              <a:t>Wat zijn de mogelijkheden?</a:t>
            </a:r>
          </a:p>
          <a:p>
            <a:pPr marL="342900" indent="-342900">
              <a:buFont typeface="+mj-lt"/>
              <a:buAutoNum type="arabicPeriod"/>
            </a:pPr>
            <a:r>
              <a:rPr lang="nl-NL" dirty="0"/>
              <a:t>Wat zijn de voor- en nadelen?</a:t>
            </a:r>
          </a:p>
          <a:p>
            <a:pPr marL="342900" indent="-342900">
              <a:buFont typeface="+mj-lt"/>
              <a:buAutoNum type="arabicPeriod"/>
            </a:pPr>
            <a:r>
              <a:rPr lang="nl-NL" dirty="0"/>
              <a:t>Wat betekent dit in deze situatie?</a:t>
            </a:r>
          </a:p>
          <a:p>
            <a:endParaRPr lang="nl-NL" dirty="0"/>
          </a:p>
          <a:p>
            <a:r>
              <a:rPr lang="nl-NL" b="1" dirty="0"/>
              <a:t>Operatieve patiënten</a:t>
            </a:r>
          </a:p>
          <a:p>
            <a:r>
              <a:rPr lang="nl-NL" dirty="0" err="1"/>
              <a:t>Pre-operatief</a:t>
            </a:r>
            <a:r>
              <a:rPr lang="nl-NL" dirty="0"/>
              <a:t>: mondelinge + schriftelijke/digitale informatie </a:t>
            </a:r>
          </a:p>
          <a:p>
            <a:r>
              <a:rPr lang="nl-NL" dirty="0" err="1"/>
              <a:t>Post-operatief</a:t>
            </a:r>
            <a:r>
              <a:rPr lang="nl-NL" dirty="0"/>
              <a:t>: geïndividualiseerde mondelinge informatie bij ontslag (zo nodig schrift/digitaal)</a:t>
            </a:r>
          </a:p>
          <a:p>
            <a:endParaRPr lang="nl-NL" dirty="0"/>
          </a:p>
          <a:p>
            <a:r>
              <a:rPr lang="nl-NL" b="1" dirty="0"/>
              <a:t>Acute pijn patiënten</a:t>
            </a:r>
          </a:p>
          <a:p>
            <a:r>
              <a:rPr lang="nl-NL" dirty="0"/>
              <a:t>Geïndividualiseerde mondelinge informatie bij voorschrijven (zo nodig schrift/digitaal)</a:t>
            </a:r>
          </a:p>
          <a:p>
            <a:endParaRPr lang="nl-NL" dirty="0"/>
          </a:p>
          <a:p>
            <a:r>
              <a:rPr lang="nl-NL" dirty="0"/>
              <a:t>Boodschap = Pijnacceptatie (opioïd alleen ter overbrugging, pijn na operatie is normaal)</a:t>
            </a:r>
          </a:p>
          <a:p>
            <a:r>
              <a:rPr lang="nl-NL" dirty="0"/>
              <a:t>Vooraf óók bespreken hoe en wanneer te stoppen</a:t>
            </a:r>
          </a:p>
          <a:p>
            <a:endParaRPr lang="nl-NL" dirty="0"/>
          </a:p>
        </p:txBody>
      </p:sp>
    </p:spTree>
    <p:extLst>
      <p:ext uri="{BB962C8B-B14F-4D97-AF65-F5344CB8AC3E}">
        <p14:creationId xmlns:p14="http://schemas.microsoft.com/office/powerpoint/2010/main" val="3200847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259F7DB-3FF1-44AF-9DBB-A2745543E18C}"/>
              </a:ext>
            </a:extLst>
          </p:cNvPr>
          <p:cNvSpPr>
            <a:spLocks noGrp="1"/>
          </p:cNvSpPr>
          <p:nvPr>
            <p:ph type="title"/>
          </p:nvPr>
        </p:nvSpPr>
        <p:spPr/>
        <p:txBody>
          <a:bodyPr/>
          <a:lstStyle/>
          <a:p>
            <a:r>
              <a:rPr lang="nl-NL"/>
              <a:t>Voorbeeldtekst</a:t>
            </a:r>
          </a:p>
        </p:txBody>
      </p:sp>
      <p:pic>
        <p:nvPicPr>
          <p:cNvPr id="5" name="Tijdelijke aanduiding voor inhoud 4">
            <a:extLst>
              <a:ext uri="{FF2B5EF4-FFF2-40B4-BE49-F238E27FC236}">
                <a16:creationId xmlns:a16="http://schemas.microsoft.com/office/drawing/2014/main" id="{159318B5-E7CC-4D41-BB67-92DD6DDD415A}"/>
              </a:ext>
            </a:extLst>
          </p:cNvPr>
          <p:cNvPicPr>
            <a:picLocks noGrp="1" noChangeAspect="1"/>
          </p:cNvPicPr>
          <p:nvPr>
            <p:ph idx="1"/>
          </p:nvPr>
        </p:nvPicPr>
        <p:blipFill>
          <a:blip r:embed="rId3"/>
          <a:stretch>
            <a:fillRect/>
          </a:stretch>
        </p:blipFill>
        <p:spPr>
          <a:xfrm>
            <a:off x="1392279" y="1501430"/>
            <a:ext cx="9407441" cy="3855140"/>
          </a:xfrm>
        </p:spPr>
      </p:pic>
    </p:spTree>
    <p:extLst>
      <p:ext uri="{BB962C8B-B14F-4D97-AF65-F5344CB8AC3E}">
        <p14:creationId xmlns:p14="http://schemas.microsoft.com/office/powerpoint/2010/main" val="31738996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259F7DB-3FF1-44AF-9DBB-A2745543E18C}"/>
              </a:ext>
            </a:extLst>
          </p:cNvPr>
          <p:cNvSpPr>
            <a:spLocks noGrp="1"/>
          </p:cNvSpPr>
          <p:nvPr>
            <p:ph type="title"/>
          </p:nvPr>
        </p:nvSpPr>
        <p:spPr/>
        <p:txBody>
          <a:bodyPr/>
          <a:lstStyle/>
          <a:p>
            <a:r>
              <a:rPr lang="nl-NL" dirty="0"/>
              <a:t>Checklist met vragen </a:t>
            </a:r>
          </a:p>
        </p:txBody>
      </p:sp>
      <p:pic>
        <p:nvPicPr>
          <p:cNvPr id="3" name="Tijdelijke aanduiding voor inhoud 4">
            <a:extLst>
              <a:ext uri="{FF2B5EF4-FFF2-40B4-BE49-F238E27FC236}">
                <a16:creationId xmlns:a16="http://schemas.microsoft.com/office/drawing/2014/main" id="{8AD34960-B519-EEE9-77F4-29C25541F737}"/>
              </a:ext>
            </a:extLst>
          </p:cNvPr>
          <p:cNvPicPr>
            <a:picLocks noGrp="1" noChangeAspect="1"/>
          </p:cNvPicPr>
          <p:nvPr>
            <p:ph idx="1"/>
          </p:nvPr>
        </p:nvPicPr>
        <p:blipFill>
          <a:blip r:embed="rId3"/>
          <a:stretch>
            <a:fillRect/>
          </a:stretch>
        </p:blipFill>
        <p:spPr>
          <a:xfrm>
            <a:off x="2299774" y="1232483"/>
            <a:ext cx="3503000" cy="5048250"/>
          </a:xfrm>
        </p:spPr>
      </p:pic>
      <p:pic>
        <p:nvPicPr>
          <p:cNvPr id="5" name="Afbeelding 4">
            <a:extLst>
              <a:ext uri="{FF2B5EF4-FFF2-40B4-BE49-F238E27FC236}">
                <a16:creationId xmlns:a16="http://schemas.microsoft.com/office/drawing/2014/main" id="{17862F6E-7E10-C5E0-C364-B55F478E0397}"/>
              </a:ext>
            </a:extLst>
          </p:cNvPr>
          <p:cNvPicPr>
            <a:picLocks noChangeAspect="1"/>
          </p:cNvPicPr>
          <p:nvPr/>
        </p:nvPicPr>
        <p:blipFill>
          <a:blip r:embed="rId4"/>
          <a:stretch>
            <a:fillRect/>
          </a:stretch>
        </p:blipFill>
        <p:spPr>
          <a:xfrm>
            <a:off x="6389228" y="1232483"/>
            <a:ext cx="3540922" cy="5048250"/>
          </a:xfrm>
          <a:prstGeom prst="rect">
            <a:avLst/>
          </a:prstGeom>
        </p:spPr>
      </p:pic>
    </p:spTree>
    <p:extLst>
      <p:ext uri="{BB962C8B-B14F-4D97-AF65-F5344CB8AC3E}">
        <p14:creationId xmlns:p14="http://schemas.microsoft.com/office/powerpoint/2010/main" val="32384569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Waarom aandacht voor voorschrijven van opioïden?</a:t>
            </a:r>
          </a:p>
          <a:p>
            <a:pPr marL="342900" indent="-342900">
              <a:buFont typeface="+mj-lt"/>
              <a:buAutoNum type="arabicPeriod"/>
            </a:pPr>
            <a:r>
              <a:rPr lang="nl-NL" dirty="0">
                <a:solidFill>
                  <a:schemeClr val="bg1">
                    <a:lumMod val="85000"/>
                  </a:schemeClr>
                </a:solidFill>
              </a:rPr>
              <a:t>Kerncijfers</a:t>
            </a:r>
          </a:p>
          <a:p>
            <a:pPr marL="342900" indent="-342900">
              <a:buFont typeface="+mj-lt"/>
              <a:buAutoNum type="arabicPeriod"/>
            </a:pPr>
            <a:r>
              <a:rPr lang="nl-NL" dirty="0"/>
              <a:t>Opioïden </a:t>
            </a:r>
            <a:r>
              <a:rPr lang="nl-NL" dirty="0" err="1"/>
              <a:t>stewardship</a:t>
            </a:r>
            <a:endParaRPr lang="nl-NL" dirty="0"/>
          </a:p>
          <a:p>
            <a:pPr marL="573300" lvl="1" indent="-342900" algn="just">
              <a:buFont typeface="+mj-lt"/>
              <a:buAutoNum type="arabicPeriod"/>
            </a:pPr>
            <a:r>
              <a:rPr lang="nl-NL" dirty="0">
                <a:solidFill>
                  <a:schemeClr val="bg1">
                    <a:lumMod val="85000"/>
                  </a:schemeClr>
                </a:solidFill>
              </a:rPr>
              <a:t>Restrictief voorschrijfbeleid opioïden</a:t>
            </a:r>
          </a:p>
          <a:p>
            <a:pPr marL="573300" lvl="1" indent="-342900" algn="just">
              <a:buFont typeface="+mj-lt"/>
              <a:buAutoNum type="arabicPeriod"/>
            </a:pPr>
            <a:r>
              <a:rPr lang="nl-NL" dirty="0">
                <a:solidFill>
                  <a:schemeClr val="bg1">
                    <a:lumMod val="85000"/>
                  </a:schemeClr>
                </a:solidFill>
              </a:rPr>
              <a:t>Educatie voorschrijvers van opioïden</a:t>
            </a:r>
          </a:p>
          <a:p>
            <a:pPr marL="573300" lvl="1" indent="-342900" algn="just">
              <a:buFont typeface="+mj-lt"/>
              <a:buAutoNum type="arabicPeriod"/>
            </a:pPr>
            <a:r>
              <a:rPr lang="nl-NL" dirty="0">
                <a:solidFill>
                  <a:schemeClr val="bg1">
                    <a:lumMod val="85000"/>
                  </a:schemeClr>
                </a:solidFill>
              </a:rPr>
              <a:t>Patiëntenvoorlichting </a:t>
            </a:r>
          </a:p>
          <a:p>
            <a:pPr marL="573300" lvl="1" indent="-342900" algn="just">
              <a:buFont typeface="+mj-lt"/>
              <a:buAutoNum type="arabicPeriod"/>
            </a:pPr>
            <a:r>
              <a:rPr lang="nl-NL" dirty="0"/>
              <a:t>Verstandige keuzes opioïden</a:t>
            </a:r>
          </a:p>
          <a:p>
            <a:pPr marL="573300" lvl="1" indent="-342900" algn="just">
              <a:buFont typeface="+mj-lt"/>
              <a:buAutoNum type="arabicPeriod"/>
            </a:pPr>
            <a:r>
              <a:rPr lang="nl-NL" dirty="0">
                <a:solidFill>
                  <a:schemeClr val="bg1">
                    <a:lumMod val="85000"/>
                  </a:schemeClr>
                </a:solidFill>
              </a:rPr>
              <a:t>Afbouwbeleid opioïden</a:t>
            </a:r>
          </a:p>
          <a:p>
            <a:pPr marL="342900" indent="-342900">
              <a:buFont typeface="+mj-lt"/>
              <a:buAutoNum type="arabicPeriod"/>
            </a:pPr>
            <a:r>
              <a:rPr lang="nl-NL" dirty="0">
                <a:solidFill>
                  <a:schemeClr val="bg1">
                    <a:lumMod val="85000"/>
                  </a:schemeClr>
                </a:solidFill>
              </a:rPr>
              <a:t>Best </a:t>
            </a:r>
            <a:r>
              <a:rPr lang="nl-NL" dirty="0" err="1">
                <a:solidFill>
                  <a:schemeClr val="bg1">
                    <a:lumMod val="85000"/>
                  </a:schemeClr>
                </a:solidFill>
              </a:rPr>
              <a:t>practices</a:t>
            </a: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Afsluiting</a:t>
            </a:r>
          </a:p>
          <a:p>
            <a:pPr marL="342900" indent="-342900">
              <a:buFont typeface="+mj-lt"/>
              <a:buAutoNum type="arabicPeriod"/>
            </a:pPr>
            <a:endParaRPr lang="nl-NL" dirty="0"/>
          </a:p>
          <a:p>
            <a:pPr marL="342900" indent="-342900">
              <a:buFont typeface="+mj-lt"/>
              <a:buAutoNum type="arabicPeriod"/>
            </a:pPr>
            <a:endParaRPr lang="nl-NL" dirty="0"/>
          </a:p>
          <a:p>
            <a:endParaRPr lang="nl-NL" dirty="0"/>
          </a:p>
        </p:txBody>
      </p:sp>
    </p:spTree>
    <p:extLst>
      <p:ext uri="{BB962C8B-B14F-4D97-AF65-F5344CB8AC3E}">
        <p14:creationId xmlns:p14="http://schemas.microsoft.com/office/powerpoint/2010/main" val="23774568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5D9D0A-D08A-4F51-ADF6-CD4A4A3413A2}"/>
              </a:ext>
            </a:extLst>
          </p:cNvPr>
          <p:cNvSpPr>
            <a:spLocks noGrp="1"/>
          </p:cNvSpPr>
          <p:nvPr>
            <p:ph type="title"/>
          </p:nvPr>
        </p:nvSpPr>
        <p:spPr/>
        <p:txBody>
          <a:bodyPr/>
          <a:lstStyle/>
          <a:p>
            <a:r>
              <a:rPr lang="nl-NL"/>
              <a:t>4. Verstandige keuzes opioïden</a:t>
            </a:r>
          </a:p>
        </p:txBody>
      </p:sp>
      <p:sp>
        <p:nvSpPr>
          <p:cNvPr id="3" name="Tijdelijke aanduiding voor inhoud 2">
            <a:extLst>
              <a:ext uri="{FF2B5EF4-FFF2-40B4-BE49-F238E27FC236}">
                <a16:creationId xmlns:a16="http://schemas.microsoft.com/office/drawing/2014/main" id="{8F382C57-9873-41FC-B6A2-EBC312AB4003}"/>
              </a:ext>
            </a:extLst>
          </p:cNvPr>
          <p:cNvSpPr>
            <a:spLocks noGrp="1"/>
          </p:cNvSpPr>
          <p:nvPr>
            <p:ph idx="1"/>
          </p:nvPr>
        </p:nvSpPr>
        <p:spPr/>
        <p:txBody>
          <a:bodyPr>
            <a:normAutofit/>
          </a:bodyPr>
          <a:lstStyle/>
          <a:p>
            <a:endParaRPr lang="nl-NL" dirty="0"/>
          </a:p>
          <a:p>
            <a:r>
              <a:rPr lang="nl-NL" dirty="0"/>
              <a:t>Herkomst: </a:t>
            </a:r>
            <a:r>
              <a:rPr lang="nl-NL" dirty="0" err="1"/>
              <a:t>Choosing</a:t>
            </a:r>
            <a:r>
              <a:rPr lang="nl-NL" dirty="0"/>
              <a:t> </a:t>
            </a:r>
            <a:r>
              <a:rPr lang="nl-NL" dirty="0" err="1"/>
              <a:t>Wisely</a:t>
            </a:r>
            <a:r>
              <a:rPr lang="nl-NL" dirty="0"/>
              <a:t> (VS) en </a:t>
            </a:r>
            <a:r>
              <a:rPr lang="nl-NL" dirty="0" err="1"/>
              <a:t>Opoid</a:t>
            </a:r>
            <a:r>
              <a:rPr lang="nl-NL" dirty="0"/>
              <a:t> </a:t>
            </a:r>
            <a:r>
              <a:rPr lang="nl-NL" dirty="0" err="1"/>
              <a:t>Wisely</a:t>
            </a:r>
            <a:r>
              <a:rPr lang="nl-NL" dirty="0"/>
              <a:t> (Canada)</a:t>
            </a:r>
          </a:p>
          <a:p>
            <a:endParaRPr lang="nl-NL" dirty="0"/>
          </a:p>
          <a:p>
            <a:r>
              <a:rPr lang="nl-NL" dirty="0"/>
              <a:t>Keuzes met aandacht voor:</a:t>
            </a:r>
          </a:p>
          <a:p>
            <a:pPr marL="342900" indent="-342900">
              <a:buFont typeface="+mj-lt"/>
              <a:buAutoNum type="arabicPeriod"/>
            </a:pPr>
            <a:r>
              <a:rPr lang="nl-NL" dirty="0"/>
              <a:t>Regie</a:t>
            </a:r>
          </a:p>
          <a:p>
            <a:pPr marL="342900" indent="-342900">
              <a:buFont typeface="+mj-lt"/>
              <a:buAutoNum type="arabicPeriod"/>
            </a:pPr>
            <a:r>
              <a:rPr lang="nl-NL" dirty="0"/>
              <a:t>Primaire preventie</a:t>
            </a:r>
          </a:p>
          <a:p>
            <a:pPr marL="342900" indent="-342900">
              <a:buFont typeface="+mj-lt"/>
              <a:buAutoNum type="arabicPeriod"/>
            </a:pPr>
            <a:r>
              <a:rPr lang="nl-NL" dirty="0"/>
              <a:t>Secundaire preventie</a:t>
            </a:r>
          </a:p>
          <a:p>
            <a:pPr marL="342900" indent="-342900">
              <a:buFont typeface="+mj-lt"/>
              <a:buAutoNum type="arabicPeriod"/>
            </a:pPr>
            <a:r>
              <a:rPr lang="nl-NL" dirty="0"/>
              <a:t>Preparaatkeuze</a:t>
            </a:r>
          </a:p>
          <a:p>
            <a:pPr marL="342900" indent="-342900">
              <a:buFont typeface="+mj-lt"/>
              <a:buAutoNum type="arabicPeriod"/>
            </a:pPr>
            <a:r>
              <a:rPr lang="nl-NL" dirty="0"/>
              <a:t>Patiëntengroepen met afwijkende problematiek</a:t>
            </a:r>
          </a:p>
        </p:txBody>
      </p:sp>
    </p:spTree>
    <p:extLst>
      <p:ext uri="{BB962C8B-B14F-4D97-AF65-F5344CB8AC3E}">
        <p14:creationId xmlns:p14="http://schemas.microsoft.com/office/powerpoint/2010/main" val="2873801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
                                            <p:txEl>
                                              <p:pRg st="7" end="7"/>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0ECB5D8-EDF2-4D99-AF43-18CBC6C1ACBD}"/>
              </a:ext>
            </a:extLst>
          </p:cNvPr>
          <p:cNvSpPr>
            <a:spLocks noGrp="1"/>
          </p:cNvSpPr>
          <p:nvPr>
            <p:ph type="title"/>
          </p:nvPr>
        </p:nvSpPr>
        <p:spPr/>
        <p:txBody>
          <a:bodyPr/>
          <a:lstStyle/>
          <a:p>
            <a:r>
              <a:rPr lang="nl-NL"/>
              <a:t>Preparaatkeuze</a:t>
            </a:r>
          </a:p>
        </p:txBody>
      </p:sp>
      <p:sp>
        <p:nvSpPr>
          <p:cNvPr id="3" name="Tijdelijke aanduiding voor inhoud 2">
            <a:extLst>
              <a:ext uri="{FF2B5EF4-FFF2-40B4-BE49-F238E27FC236}">
                <a16:creationId xmlns:a16="http://schemas.microsoft.com/office/drawing/2014/main" id="{8B06FA47-9CE9-4149-B088-A66E2941782E}"/>
              </a:ext>
            </a:extLst>
          </p:cNvPr>
          <p:cNvSpPr>
            <a:spLocks noGrp="1"/>
          </p:cNvSpPr>
          <p:nvPr>
            <p:ph idx="1"/>
          </p:nvPr>
        </p:nvSpPr>
        <p:spPr/>
        <p:txBody>
          <a:bodyPr/>
          <a:lstStyle/>
          <a:p>
            <a:endParaRPr lang="nl-NL" dirty="0"/>
          </a:p>
          <a:p>
            <a:r>
              <a:rPr lang="nl-NL" dirty="0"/>
              <a:t>Risicoprofiel bepaalt keuze voor kort of langwerkend oraal preparaat</a:t>
            </a:r>
          </a:p>
          <a:p>
            <a:pPr marL="285750" indent="-285750">
              <a:buFont typeface="Arial" panose="020B0604020202020204" pitchFamily="34" charset="0"/>
              <a:buChar char="•"/>
            </a:pPr>
            <a:r>
              <a:rPr lang="nl-NL" dirty="0"/>
              <a:t>Postoperatieve/acute setting? </a:t>
            </a:r>
            <a:r>
              <a:rPr lang="nl-NL" b="1" dirty="0"/>
              <a:t>Kortwerkend</a:t>
            </a:r>
            <a:r>
              <a:rPr lang="nl-NL" dirty="0"/>
              <a:t> preparaat</a:t>
            </a:r>
          </a:p>
          <a:p>
            <a:pPr marL="285750" indent="-285750">
              <a:buFont typeface="Arial" panose="020B0604020202020204" pitchFamily="34" charset="0"/>
              <a:buChar char="•"/>
            </a:pPr>
            <a:r>
              <a:rPr lang="nl-NL" dirty="0"/>
              <a:t>Oncologische patiënt? </a:t>
            </a:r>
            <a:r>
              <a:rPr lang="nl-NL" b="1" dirty="0"/>
              <a:t>Titreren</a:t>
            </a:r>
            <a:r>
              <a:rPr lang="nl-NL" dirty="0"/>
              <a:t> op basis van </a:t>
            </a:r>
            <a:r>
              <a:rPr lang="nl-NL" b="1" dirty="0"/>
              <a:t>kortwerkend</a:t>
            </a:r>
            <a:r>
              <a:rPr lang="nl-NL" dirty="0"/>
              <a:t> preparaat</a:t>
            </a:r>
          </a:p>
          <a:p>
            <a:pPr marL="285750" indent="-285750">
              <a:buFont typeface="Arial" panose="020B0604020202020204" pitchFamily="34" charset="0"/>
              <a:buChar char="•"/>
            </a:pPr>
            <a:r>
              <a:rPr lang="nl-NL" dirty="0"/>
              <a:t>Verslavingsrisico? </a:t>
            </a:r>
            <a:r>
              <a:rPr lang="nl-NL" b="1" dirty="0"/>
              <a:t>Langwerkend</a:t>
            </a:r>
            <a:r>
              <a:rPr lang="nl-NL" dirty="0"/>
              <a:t> preparaat</a:t>
            </a:r>
          </a:p>
          <a:p>
            <a:endParaRPr lang="nl-NL" dirty="0"/>
          </a:p>
          <a:p>
            <a:r>
              <a:rPr lang="nl-NL" dirty="0"/>
              <a:t>Snelwerkende </a:t>
            </a:r>
            <a:r>
              <a:rPr lang="nl-NL" dirty="0" err="1"/>
              <a:t>fentanylpreparaten</a:t>
            </a:r>
            <a:r>
              <a:rPr lang="nl-NL" dirty="0"/>
              <a:t> </a:t>
            </a:r>
            <a:r>
              <a:rPr lang="nl-NL" dirty="0">
                <a:sym typeface="Wingdings" panose="05000000000000000000" pitchFamily="2" charset="2"/>
              </a:rPr>
              <a:t> farmacokinetiek vergelijkbaar met heroïne</a:t>
            </a:r>
          </a:p>
          <a:p>
            <a:pPr marL="285750" indent="-285750">
              <a:buFont typeface="Arial" panose="020B0604020202020204" pitchFamily="34" charset="0"/>
              <a:buChar char="•"/>
            </a:pPr>
            <a:r>
              <a:rPr lang="nl-NL" dirty="0">
                <a:sym typeface="Wingdings" panose="05000000000000000000" pitchFamily="2" charset="2"/>
              </a:rPr>
              <a:t>Alleen geregistreerd naast een langwerkende opioïde</a:t>
            </a:r>
          </a:p>
          <a:p>
            <a:pPr marL="285750" indent="-285750">
              <a:buFont typeface="Arial" panose="020B0604020202020204" pitchFamily="34" charset="0"/>
              <a:buChar char="•"/>
            </a:pPr>
            <a:r>
              <a:rPr lang="nl-NL" u="sng" dirty="0">
                <a:sym typeface="Wingdings" panose="05000000000000000000" pitchFamily="2" charset="2"/>
              </a:rPr>
              <a:t>N</a:t>
            </a:r>
            <a:r>
              <a:rPr lang="nl-NL" u="sng" dirty="0"/>
              <a:t>ooit</a:t>
            </a:r>
            <a:r>
              <a:rPr lang="nl-NL" dirty="0"/>
              <a:t> in eigen beheer, tenzij levenseinde dichtbij is</a:t>
            </a:r>
          </a:p>
          <a:p>
            <a:endParaRPr lang="nl-NL" dirty="0"/>
          </a:p>
        </p:txBody>
      </p:sp>
    </p:spTree>
    <p:extLst>
      <p:ext uri="{BB962C8B-B14F-4D97-AF65-F5344CB8AC3E}">
        <p14:creationId xmlns:p14="http://schemas.microsoft.com/office/powerpoint/2010/main" val="30531222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Waarom aandacht voor voorschrijven van opioïden?</a:t>
            </a:r>
          </a:p>
          <a:p>
            <a:pPr marL="342900" indent="-342900">
              <a:buFont typeface="+mj-lt"/>
              <a:buAutoNum type="arabicPeriod"/>
            </a:pPr>
            <a:r>
              <a:rPr lang="nl-NL" dirty="0">
                <a:solidFill>
                  <a:schemeClr val="bg1">
                    <a:lumMod val="85000"/>
                  </a:schemeClr>
                </a:solidFill>
              </a:rPr>
              <a:t>Kerncijfers</a:t>
            </a:r>
          </a:p>
          <a:p>
            <a:pPr marL="342900" indent="-342900">
              <a:buFont typeface="+mj-lt"/>
              <a:buAutoNum type="arabicPeriod"/>
            </a:pPr>
            <a:r>
              <a:rPr lang="nl-NL" dirty="0"/>
              <a:t>Opioïden </a:t>
            </a:r>
            <a:r>
              <a:rPr lang="nl-NL" dirty="0" err="1"/>
              <a:t>stewardship</a:t>
            </a:r>
            <a:endParaRPr lang="nl-NL" dirty="0"/>
          </a:p>
          <a:p>
            <a:pPr marL="573300" lvl="1" indent="-342900" algn="just">
              <a:buFont typeface="+mj-lt"/>
              <a:buAutoNum type="arabicPeriod"/>
            </a:pPr>
            <a:r>
              <a:rPr lang="nl-NL" dirty="0">
                <a:solidFill>
                  <a:schemeClr val="bg1">
                    <a:lumMod val="85000"/>
                  </a:schemeClr>
                </a:solidFill>
              </a:rPr>
              <a:t>Restrictief voorschrijfbeleid opioïden</a:t>
            </a:r>
          </a:p>
          <a:p>
            <a:pPr marL="573300" lvl="1" indent="-342900" algn="just">
              <a:buFont typeface="+mj-lt"/>
              <a:buAutoNum type="arabicPeriod"/>
            </a:pPr>
            <a:r>
              <a:rPr lang="nl-NL" dirty="0">
                <a:solidFill>
                  <a:schemeClr val="bg1">
                    <a:lumMod val="85000"/>
                  </a:schemeClr>
                </a:solidFill>
              </a:rPr>
              <a:t>Educatie voorschrijvers van opioïden</a:t>
            </a:r>
          </a:p>
          <a:p>
            <a:pPr marL="573300" lvl="1" indent="-342900" algn="just">
              <a:buFont typeface="+mj-lt"/>
              <a:buAutoNum type="arabicPeriod"/>
            </a:pPr>
            <a:r>
              <a:rPr lang="nl-NL" dirty="0">
                <a:solidFill>
                  <a:schemeClr val="bg1">
                    <a:lumMod val="85000"/>
                  </a:schemeClr>
                </a:solidFill>
              </a:rPr>
              <a:t>Patiëntenvoorlichting </a:t>
            </a:r>
          </a:p>
          <a:p>
            <a:pPr marL="573300" lvl="1" indent="-342900" algn="just">
              <a:buFont typeface="+mj-lt"/>
              <a:buAutoNum type="arabicPeriod"/>
            </a:pPr>
            <a:r>
              <a:rPr lang="nl-NL" dirty="0">
                <a:solidFill>
                  <a:schemeClr val="bg1">
                    <a:lumMod val="85000"/>
                  </a:schemeClr>
                </a:solidFill>
              </a:rPr>
              <a:t>Verstandige keuzes opioïden</a:t>
            </a:r>
          </a:p>
          <a:p>
            <a:pPr marL="573300" lvl="1" indent="-342900" algn="just">
              <a:buFont typeface="+mj-lt"/>
              <a:buAutoNum type="arabicPeriod"/>
            </a:pPr>
            <a:r>
              <a:rPr lang="nl-NL" dirty="0"/>
              <a:t>Afbouwbeleid opioïden</a:t>
            </a:r>
          </a:p>
          <a:p>
            <a:pPr marL="342900" indent="-342900">
              <a:buFont typeface="+mj-lt"/>
              <a:buAutoNum type="arabicPeriod"/>
            </a:pPr>
            <a:r>
              <a:rPr lang="nl-NL" dirty="0">
                <a:solidFill>
                  <a:schemeClr val="bg1">
                    <a:lumMod val="85000"/>
                  </a:schemeClr>
                </a:solidFill>
              </a:rPr>
              <a:t>Best </a:t>
            </a:r>
            <a:r>
              <a:rPr lang="nl-NL" dirty="0" err="1">
                <a:solidFill>
                  <a:schemeClr val="bg1">
                    <a:lumMod val="85000"/>
                  </a:schemeClr>
                </a:solidFill>
              </a:rPr>
              <a:t>practices</a:t>
            </a: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Afsluiting</a:t>
            </a:r>
          </a:p>
          <a:p>
            <a:pPr marL="342900" indent="-342900">
              <a:buFont typeface="+mj-lt"/>
              <a:buAutoNum type="arabicPeriod"/>
            </a:pPr>
            <a:endParaRPr lang="nl-NL" dirty="0"/>
          </a:p>
          <a:p>
            <a:pPr marL="342900" indent="-342900">
              <a:buFont typeface="+mj-lt"/>
              <a:buAutoNum type="arabicPeriod"/>
            </a:pPr>
            <a:endParaRPr lang="nl-NL" dirty="0"/>
          </a:p>
          <a:p>
            <a:endParaRPr lang="nl-NL" dirty="0"/>
          </a:p>
        </p:txBody>
      </p:sp>
    </p:spTree>
    <p:extLst>
      <p:ext uri="{BB962C8B-B14F-4D97-AF65-F5344CB8AC3E}">
        <p14:creationId xmlns:p14="http://schemas.microsoft.com/office/powerpoint/2010/main" val="294747757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F4930ED-D403-4708-AED9-4976F45AD985}"/>
              </a:ext>
            </a:extLst>
          </p:cNvPr>
          <p:cNvSpPr>
            <a:spLocks noGrp="1"/>
          </p:cNvSpPr>
          <p:nvPr>
            <p:ph type="title"/>
          </p:nvPr>
        </p:nvSpPr>
        <p:spPr/>
        <p:txBody>
          <a:bodyPr/>
          <a:lstStyle/>
          <a:p>
            <a:r>
              <a:rPr lang="nl-NL"/>
              <a:t>5. Afbouwbeleid opioïden</a:t>
            </a:r>
          </a:p>
        </p:txBody>
      </p:sp>
      <p:sp>
        <p:nvSpPr>
          <p:cNvPr id="3" name="Tijdelijke aanduiding voor inhoud 2">
            <a:extLst>
              <a:ext uri="{FF2B5EF4-FFF2-40B4-BE49-F238E27FC236}">
                <a16:creationId xmlns:a16="http://schemas.microsoft.com/office/drawing/2014/main" id="{40310AA3-B8C9-4FBE-B588-57AA178CF1E4}"/>
              </a:ext>
            </a:extLst>
          </p:cNvPr>
          <p:cNvSpPr>
            <a:spLocks noGrp="1"/>
          </p:cNvSpPr>
          <p:nvPr>
            <p:ph idx="1"/>
          </p:nvPr>
        </p:nvSpPr>
        <p:spPr/>
        <p:txBody>
          <a:bodyPr>
            <a:normAutofit fontScale="92500" lnSpcReduction="10000"/>
          </a:bodyPr>
          <a:lstStyle/>
          <a:p>
            <a:endParaRPr lang="nl-NL" dirty="0"/>
          </a:p>
          <a:p>
            <a:r>
              <a:rPr lang="nl-NL" dirty="0"/>
              <a:t>Zie </a:t>
            </a:r>
            <a:r>
              <a:rPr lang="nl-NL" b="1" dirty="0"/>
              <a:t>Handreiking Afbouw Opioïden (2021)</a:t>
            </a:r>
          </a:p>
          <a:p>
            <a:endParaRPr lang="nl-NL" dirty="0"/>
          </a:p>
          <a:p>
            <a:r>
              <a:rPr lang="nl-NL" dirty="0"/>
              <a:t>Randvoorwaarden:</a:t>
            </a:r>
          </a:p>
          <a:p>
            <a:pPr marL="285750" indent="-285750">
              <a:buFont typeface="Arial" panose="020B0604020202020204" pitchFamily="34" charset="0"/>
              <a:buChar char="•"/>
            </a:pPr>
            <a:r>
              <a:rPr lang="nl-NL" dirty="0"/>
              <a:t>Identificatie van geschikte patiënten is wel mogelijk</a:t>
            </a:r>
          </a:p>
          <a:p>
            <a:pPr marL="285750" indent="-285750">
              <a:buFont typeface="Arial" panose="020B0604020202020204" pitchFamily="34" charset="0"/>
              <a:buChar char="•"/>
            </a:pPr>
            <a:r>
              <a:rPr lang="nl-NL" dirty="0"/>
              <a:t>Bekwaamheid begeleiding</a:t>
            </a:r>
          </a:p>
          <a:p>
            <a:pPr marL="285750" indent="-285750">
              <a:buFont typeface="Arial" panose="020B0604020202020204" pitchFamily="34" charset="0"/>
              <a:buChar char="•"/>
            </a:pPr>
            <a:r>
              <a:rPr lang="nl-NL" dirty="0"/>
              <a:t>Afstemming met relevante medebehandelaars</a:t>
            </a:r>
          </a:p>
          <a:p>
            <a:pPr marL="285750" indent="-285750">
              <a:buFont typeface="Arial" panose="020B0604020202020204" pitchFamily="34" charset="0"/>
              <a:buChar char="•"/>
            </a:pPr>
            <a:endParaRPr lang="nl-NL" dirty="0"/>
          </a:p>
          <a:p>
            <a:r>
              <a:rPr lang="nl-NL" dirty="0"/>
              <a:t>Individuele afbouwtraject met aandacht voor:</a:t>
            </a:r>
          </a:p>
          <a:p>
            <a:pPr marL="285750" indent="-285750">
              <a:buFont typeface="Arial" panose="020B0604020202020204" pitchFamily="34" charset="0"/>
              <a:buChar char="•"/>
            </a:pPr>
            <a:r>
              <a:rPr lang="nl-NL" dirty="0"/>
              <a:t>Gedeelde besluitvorming</a:t>
            </a:r>
          </a:p>
          <a:p>
            <a:pPr marL="285750" indent="-285750">
              <a:buFont typeface="Arial" panose="020B0604020202020204" pitchFamily="34" charset="0"/>
              <a:buChar char="•"/>
            </a:pPr>
            <a:r>
              <a:rPr lang="nl-NL" dirty="0"/>
              <a:t>Goede begeleiding </a:t>
            </a:r>
          </a:p>
          <a:p>
            <a:pPr marL="285750" indent="-285750">
              <a:buFont typeface="Arial" panose="020B0604020202020204" pitchFamily="34" charset="0"/>
              <a:buChar char="•"/>
            </a:pPr>
            <a:r>
              <a:rPr lang="nl-NL" dirty="0"/>
              <a:t>Flexibiliteit bij stagnatie</a:t>
            </a:r>
          </a:p>
          <a:p>
            <a:pPr marL="285750" indent="-285750">
              <a:buFont typeface="Arial" panose="020B0604020202020204" pitchFamily="34" charset="0"/>
              <a:buChar char="•"/>
            </a:pPr>
            <a:r>
              <a:rPr lang="nl-NL" dirty="0"/>
              <a:t>Voorraadinventarisatie</a:t>
            </a:r>
          </a:p>
          <a:p>
            <a:pPr marL="285750" indent="-285750">
              <a:buFont typeface="Arial" panose="020B0604020202020204" pitchFamily="34" charset="0"/>
              <a:buChar char="•"/>
            </a:pPr>
            <a:r>
              <a:rPr lang="nl-NL" dirty="0"/>
              <a:t>Afbouwschema</a:t>
            </a:r>
          </a:p>
          <a:p>
            <a:pPr marL="285750" indent="-285750">
              <a:buFont typeface="Arial" panose="020B0604020202020204" pitchFamily="34" charset="0"/>
              <a:buChar char="•"/>
            </a:pPr>
            <a:endParaRPr lang="nl-NL" dirty="0"/>
          </a:p>
          <a:p>
            <a:pPr marL="285750" indent="-285750">
              <a:buFont typeface="Arial" panose="020B0604020202020204" pitchFamily="34" charset="0"/>
              <a:buChar char="•"/>
            </a:pPr>
            <a:endParaRPr lang="nl-NL" dirty="0"/>
          </a:p>
          <a:p>
            <a:endParaRPr lang="nl-NL" dirty="0"/>
          </a:p>
          <a:p>
            <a:endParaRPr lang="nl-NL" dirty="0"/>
          </a:p>
        </p:txBody>
      </p:sp>
    </p:spTree>
    <p:extLst>
      <p:ext uri="{BB962C8B-B14F-4D97-AF65-F5344CB8AC3E}">
        <p14:creationId xmlns:p14="http://schemas.microsoft.com/office/powerpoint/2010/main" val="12527178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Themajournaal: Afbouwen van opioïden</a:t>
            </a:r>
          </a:p>
        </p:txBody>
      </p:sp>
      <p:sp>
        <p:nvSpPr>
          <p:cNvPr id="3" name="Tijdelijke aanduiding voor inhoud 2">
            <a:extLst>
              <a:ext uri="{FF2B5EF4-FFF2-40B4-BE49-F238E27FC236}">
                <a16:creationId xmlns:a16="http://schemas.microsoft.com/office/drawing/2014/main" id="{936B647A-13EF-4A31-8E0A-43F87EA153AF}"/>
              </a:ext>
            </a:extLst>
          </p:cNvPr>
          <p:cNvSpPr>
            <a:spLocks noGrp="1"/>
          </p:cNvSpPr>
          <p:nvPr>
            <p:ph idx="1"/>
          </p:nvPr>
        </p:nvSpPr>
        <p:spPr/>
        <p:txBody>
          <a:bodyPr/>
          <a:lstStyle/>
          <a:p>
            <a:endParaRPr lang="nl-NL"/>
          </a:p>
        </p:txBody>
      </p:sp>
      <p:pic>
        <p:nvPicPr>
          <p:cNvPr id="4" name="Afbeelding 3">
            <a:hlinkClick r:id="rId3"/>
          </p:cNvPr>
          <p:cNvPicPr>
            <a:picLocks noChangeAspect="1"/>
          </p:cNvPicPr>
          <p:nvPr/>
        </p:nvPicPr>
        <p:blipFill>
          <a:blip r:embed="rId4"/>
          <a:stretch>
            <a:fillRect/>
          </a:stretch>
        </p:blipFill>
        <p:spPr>
          <a:xfrm>
            <a:off x="1842294" y="1236663"/>
            <a:ext cx="7772400" cy="4676775"/>
          </a:xfrm>
          <a:prstGeom prst="rect">
            <a:avLst/>
          </a:prstGeom>
        </p:spPr>
      </p:pic>
    </p:spTree>
    <p:extLst>
      <p:ext uri="{BB962C8B-B14F-4D97-AF65-F5344CB8AC3E}">
        <p14:creationId xmlns:p14="http://schemas.microsoft.com/office/powerpoint/2010/main" val="28403580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Waarom aandacht voor voorschrijven van opioïden?</a:t>
            </a:r>
          </a:p>
          <a:p>
            <a:pPr marL="342900" indent="-342900">
              <a:buFont typeface="+mj-lt"/>
              <a:buAutoNum type="arabicPeriod"/>
            </a:pPr>
            <a:r>
              <a:rPr lang="nl-NL" dirty="0">
                <a:solidFill>
                  <a:schemeClr val="bg1">
                    <a:lumMod val="85000"/>
                  </a:schemeClr>
                </a:solidFill>
              </a:rPr>
              <a:t>Kerncijfers</a:t>
            </a:r>
          </a:p>
          <a:p>
            <a:pPr marL="342900" indent="-342900">
              <a:buFont typeface="+mj-lt"/>
              <a:buAutoNum type="arabicPeriod"/>
            </a:pPr>
            <a:r>
              <a:rPr lang="nl-NL" dirty="0">
                <a:solidFill>
                  <a:schemeClr val="bg1">
                    <a:lumMod val="85000"/>
                  </a:schemeClr>
                </a:solidFill>
              </a:rPr>
              <a:t>Opioïden </a:t>
            </a:r>
            <a:r>
              <a:rPr lang="nl-NL" dirty="0" err="1">
                <a:solidFill>
                  <a:schemeClr val="bg1">
                    <a:lumMod val="85000"/>
                  </a:schemeClr>
                </a:solidFill>
              </a:rPr>
              <a:t>stewardship</a:t>
            </a:r>
            <a:endParaRPr lang="nl-NL" dirty="0">
              <a:solidFill>
                <a:schemeClr val="bg1">
                  <a:lumMod val="85000"/>
                </a:schemeClr>
              </a:solidFill>
            </a:endParaRPr>
          </a:p>
          <a:p>
            <a:pPr marL="573300" lvl="1" indent="-342900" algn="just">
              <a:buFont typeface="+mj-lt"/>
              <a:buAutoNum type="arabicPeriod"/>
            </a:pPr>
            <a:r>
              <a:rPr lang="nl-NL" dirty="0">
                <a:solidFill>
                  <a:schemeClr val="bg1">
                    <a:lumMod val="85000"/>
                  </a:schemeClr>
                </a:solidFill>
              </a:rPr>
              <a:t>Restrictief voorschrijfbeleid opioïden</a:t>
            </a:r>
          </a:p>
          <a:p>
            <a:pPr marL="573300" lvl="1" indent="-342900" algn="just">
              <a:buFont typeface="+mj-lt"/>
              <a:buAutoNum type="arabicPeriod"/>
            </a:pPr>
            <a:r>
              <a:rPr lang="nl-NL" dirty="0">
                <a:solidFill>
                  <a:schemeClr val="bg1">
                    <a:lumMod val="85000"/>
                  </a:schemeClr>
                </a:solidFill>
              </a:rPr>
              <a:t>Educatie voorschrijvers van opioïden</a:t>
            </a:r>
          </a:p>
          <a:p>
            <a:pPr marL="573300" lvl="1" indent="-342900" algn="just">
              <a:buFont typeface="+mj-lt"/>
              <a:buAutoNum type="arabicPeriod"/>
            </a:pPr>
            <a:r>
              <a:rPr lang="nl-NL" dirty="0">
                <a:solidFill>
                  <a:schemeClr val="bg1">
                    <a:lumMod val="85000"/>
                  </a:schemeClr>
                </a:solidFill>
              </a:rPr>
              <a:t>Patiëntenvoorlichting </a:t>
            </a:r>
          </a:p>
          <a:p>
            <a:pPr marL="573300" lvl="1" indent="-342900" algn="just">
              <a:buFont typeface="+mj-lt"/>
              <a:buAutoNum type="arabicPeriod"/>
            </a:pPr>
            <a:r>
              <a:rPr lang="nl-NL" dirty="0">
                <a:solidFill>
                  <a:schemeClr val="bg1">
                    <a:lumMod val="85000"/>
                  </a:schemeClr>
                </a:solidFill>
              </a:rPr>
              <a:t>Verstandige keuzes opioïden</a:t>
            </a:r>
          </a:p>
          <a:p>
            <a:pPr marL="573300" lvl="1" indent="-342900" algn="just">
              <a:buFont typeface="+mj-lt"/>
              <a:buAutoNum type="arabicPeriod"/>
            </a:pPr>
            <a:r>
              <a:rPr lang="nl-NL" dirty="0">
                <a:solidFill>
                  <a:schemeClr val="bg1">
                    <a:lumMod val="85000"/>
                  </a:schemeClr>
                </a:solidFill>
              </a:rPr>
              <a:t>Afbouwbeleid opioïden</a:t>
            </a:r>
          </a:p>
          <a:p>
            <a:pPr marL="342900" indent="-342900">
              <a:buFont typeface="+mj-lt"/>
              <a:buAutoNum type="arabicPeriod"/>
            </a:pPr>
            <a:r>
              <a:rPr lang="nl-NL" dirty="0"/>
              <a:t>Best </a:t>
            </a:r>
            <a:r>
              <a:rPr lang="nl-NL" dirty="0" err="1"/>
              <a:t>practices</a:t>
            </a:r>
            <a:endParaRPr lang="nl-NL" dirty="0"/>
          </a:p>
          <a:p>
            <a:pPr marL="342900" indent="-342900">
              <a:buFont typeface="+mj-lt"/>
              <a:buAutoNum type="arabicPeriod"/>
            </a:pPr>
            <a:r>
              <a:rPr lang="nl-NL" dirty="0">
                <a:solidFill>
                  <a:schemeClr val="bg1">
                    <a:lumMod val="85000"/>
                  </a:schemeClr>
                </a:solidFill>
              </a:rPr>
              <a:t>Afsluiting</a:t>
            </a:r>
          </a:p>
          <a:p>
            <a:pPr marL="342900" indent="-342900">
              <a:buFont typeface="+mj-lt"/>
              <a:buAutoNum type="arabicPeriod"/>
            </a:pPr>
            <a:endParaRPr lang="nl-NL" dirty="0"/>
          </a:p>
          <a:p>
            <a:pPr marL="342900" indent="-342900">
              <a:buFont typeface="+mj-lt"/>
              <a:buAutoNum type="arabicPeriod"/>
            </a:pPr>
            <a:endParaRPr lang="nl-NL" dirty="0"/>
          </a:p>
          <a:p>
            <a:endParaRPr lang="nl-NL" dirty="0"/>
          </a:p>
        </p:txBody>
      </p:sp>
    </p:spTree>
    <p:extLst>
      <p:ext uri="{BB962C8B-B14F-4D97-AF65-F5344CB8AC3E}">
        <p14:creationId xmlns:p14="http://schemas.microsoft.com/office/powerpoint/2010/main" val="227497659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EDACFE-11FC-4E3A-86DC-D12A19023543}"/>
              </a:ext>
            </a:extLst>
          </p:cNvPr>
          <p:cNvSpPr>
            <a:spLocks noGrp="1"/>
          </p:cNvSpPr>
          <p:nvPr>
            <p:ph type="title"/>
          </p:nvPr>
        </p:nvSpPr>
        <p:spPr/>
        <p:txBody>
          <a:bodyPr/>
          <a:lstStyle/>
          <a:p>
            <a:r>
              <a:rPr lang="nl-NL" dirty="0"/>
              <a:t>Best </a:t>
            </a:r>
            <a:r>
              <a:rPr lang="nl-NL" dirty="0" err="1"/>
              <a:t>practices</a:t>
            </a:r>
            <a:r>
              <a:rPr lang="nl-NL" dirty="0"/>
              <a:t> (voorbeeld)</a:t>
            </a:r>
          </a:p>
        </p:txBody>
      </p:sp>
      <p:sp>
        <p:nvSpPr>
          <p:cNvPr id="3" name="Tijdelijke aanduiding voor inhoud 2">
            <a:extLst>
              <a:ext uri="{FF2B5EF4-FFF2-40B4-BE49-F238E27FC236}">
                <a16:creationId xmlns:a16="http://schemas.microsoft.com/office/drawing/2014/main" id="{492664BD-5534-4534-874F-B8F142E3BFB9}"/>
              </a:ext>
            </a:extLst>
          </p:cNvPr>
          <p:cNvSpPr>
            <a:spLocks noGrp="1"/>
          </p:cNvSpPr>
          <p:nvPr>
            <p:ph idx="1"/>
          </p:nvPr>
        </p:nvSpPr>
        <p:spPr/>
        <p:txBody>
          <a:bodyPr>
            <a:normAutofit lnSpcReduction="10000"/>
          </a:bodyPr>
          <a:lstStyle/>
          <a:p>
            <a:endParaRPr lang="nl-NL" b="1" dirty="0"/>
          </a:p>
          <a:p>
            <a:r>
              <a:rPr lang="nl-NL" b="1" dirty="0" err="1"/>
              <a:t>Tjongerschans</a:t>
            </a:r>
            <a:r>
              <a:rPr lang="nl-NL" b="1" dirty="0"/>
              <a:t> Ziekenhuis Heerenveen – Reductie van opioïdengebruik</a:t>
            </a:r>
          </a:p>
          <a:p>
            <a:endParaRPr lang="nl-NL" b="1" dirty="0"/>
          </a:p>
          <a:p>
            <a:r>
              <a:rPr lang="nl-NL" dirty="0"/>
              <a:t>In kaart gebracht: gebruik van opioïden in de afgelopen jaren toegenomen</a:t>
            </a:r>
          </a:p>
          <a:p>
            <a:pPr marL="285750" indent="-285750">
              <a:buFont typeface="Arial" panose="020B0604020202020204" pitchFamily="34" charset="0"/>
              <a:buChar char="•"/>
            </a:pPr>
            <a:r>
              <a:rPr lang="nl-NL" dirty="0"/>
              <a:t>Factoren: toegenomen aandacht pijnbehandeling, kortere ligduur</a:t>
            </a:r>
          </a:p>
          <a:p>
            <a:pPr marL="285750" indent="-285750">
              <a:buFont typeface="Arial" panose="020B0604020202020204" pitchFamily="34" charset="0"/>
              <a:buChar char="•"/>
            </a:pPr>
            <a:endParaRPr lang="nl-NL" dirty="0"/>
          </a:p>
          <a:p>
            <a:r>
              <a:rPr lang="nl-NL" dirty="0"/>
              <a:t>Interventie:</a:t>
            </a:r>
          </a:p>
          <a:p>
            <a:pPr marL="285750" indent="-285750">
              <a:buFont typeface="Arial" panose="020B0604020202020204" pitchFamily="34" charset="0"/>
              <a:buChar char="•"/>
            </a:pPr>
            <a:r>
              <a:rPr lang="nl-NL" dirty="0"/>
              <a:t>Medische staf voorgelicht over gebruik van opioïden en bijbehorende risico’s</a:t>
            </a:r>
          </a:p>
          <a:p>
            <a:pPr marL="285750" indent="-285750">
              <a:buFont typeface="Arial" panose="020B0604020202020204" pitchFamily="34" charset="0"/>
              <a:buChar char="•"/>
            </a:pPr>
            <a:r>
              <a:rPr lang="nl-NL" dirty="0"/>
              <a:t>Standaardreceptduur 3-5 dagen (i.p.v. 14 dagen)</a:t>
            </a:r>
          </a:p>
          <a:p>
            <a:pPr marL="285750" indent="-285750">
              <a:buFont typeface="Arial" panose="020B0604020202020204" pitchFamily="34" charset="0"/>
              <a:buChar char="•"/>
            </a:pPr>
            <a:r>
              <a:rPr lang="nl-NL" dirty="0"/>
              <a:t>Poliklinische apotheek levert exacte hoeveelheid medicatie af (i.p.v. hele doosjes)</a:t>
            </a:r>
          </a:p>
          <a:p>
            <a:pPr marL="285750" indent="-285750">
              <a:buFont typeface="Arial" panose="020B0604020202020204" pitchFamily="34" charset="0"/>
              <a:buChar char="•"/>
            </a:pPr>
            <a:endParaRPr lang="nl-NL" dirty="0"/>
          </a:p>
          <a:p>
            <a:r>
              <a:rPr lang="nl-NL" dirty="0"/>
              <a:t>Resultaat:</a:t>
            </a:r>
          </a:p>
          <a:p>
            <a:pPr marL="285750" indent="-285750">
              <a:buFont typeface="Arial" panose="020B0604020202020204" pitchFamily="34" charset="0"/>
              <a:buChar char="•"/>
            </a:pPr>
            <a:r>
              <a:rPr lang="nl-NL" dirty="0"/>
              <a:t>Vermindering van 40% in hoeveelheid opioïden, zonder extra klachten voor patiënt </a:t>
            </a:r>
          </a:p>
        </p:txBody>
      </p:sp>
    </p:spTree>
    <p:extLst>
      <p:ext uri="{BB962C8B-B14F-4D97-AF65-F5344CB8AC3E}">
        <p14:creationId xmlns:p14="http://schemas.microsoft.com/office/powerpoint/2010/main" val="379140739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A01058-EA68-8B8C-A5A9-086147EC65F6}"/>
              </a:ext>
            </a:extLst>
          </p:cNvPr>
          <p:cNvSpPr>
            <a:spLocks noGrp="1"/>
          </p:cNvSpPr>
          <p:nvPr>
            <p:ph type="title"/>
          </p:nvPr>
        </p:nvSpPr>
        <p:spPr/>
        <p:txBody>
          <a:bodyPr/>
          <a:lstStyle/>
          <a:p>
            <a:r>
              <a:rPr lang="nl-NL" dirty="0"/>
              <a:t>Beste Practices</a:t>
            </a:r>
          </a:p>
        </p:txBody>
      </p:sp>
      <p:pic>
        <p:nvPicPr>
          <p:cNvPr id="5" name="Tijdelijke aanduiding voor inhoud 4">
            <a:extLst>
              <a:ext uri="{FF2B5EF4-FFF2-40B4-BE49-F238E27FC236}">
                <a16:creationId xmlns:a16="http://schemas.microsoft.com/office/drawing/2014/main" id="{8F1BF5EE-0D77-FCAE-B8FA-0F67D7580F2E}"/>
              </a:ext>
            </a:extLst>
          </p:cNvPr>
          <p:cNvPicPr>
            <a:picLocks noGrp="1" noChangeAspect="1"/>
          </p:cNvPicPr>
          <p:nvPr>
            <p:ph idx="1"/>
          </p:nvPr>
        </p:nvPicPr>
        <p:blipFill>
          <a:blip r:embed="rId3"/>
          <a:stretch>
            <a:fillRect/>
          </a:stretch>
        </p:blipFill>
        <p:spPr>
          <a:xfrm>
            <a:off x="1496753" y="1128713"/>
            <a:ext cx="9198493" cy="5048250"/>
          </a:xfrm>
        </p:spPr>
      </p:pic>
    </p:spTree>
    <p:extLst>
      <p:ext uri="{BB962C8B-B14F-4D97-AF65-F5344CB8AC3E}">
        <p14:creationId xmlns:p14="http://schemas.microsoft.com/office/powerpoint/2010/main" val="417192104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9982689-1735-4DB2-9B20-E9996C6D871A}"/>
              </a:ext>
            </a:extLst>
          </p:cNvPr>
          <p:cNvSpPr>
            <a:spLocks noGrp="1"/>
          </p:cNvSpPr>
          <p:nvPr>
            <p:ph type="title"/>
          </p:nvPr>
        </p:nvSpPr>
        <p:spPr/>
        <p:txBody>
          <a:bodyPr>
            <a:normAutofit/>
          </a:bodyPr>
          <a:lstStyle/>
          <a:p>
            <a:r>
              <a:rPr lang="nl-NL" dirty="0">
                <a:solidFill>
                  <a:srgbClr val="7030A0"/>
                </a:solidFill>
              </a:rPr>
              <a:t>Opdracht kennislacunes (5 minuten)</a:t>
            </a:r>
          </a:p>
        </p:txBody>
      </p:sp>
      <p:sp>
        <p:nvSpPr>
          <p:cNvPr id="3" name="Tijdelijke aanduiding voor tekst 2">
            <a:extLst>
              <a:ext uri="{FF2B5EF4-FFF2-40B4-BE49-F238E27FC236}">
                <a16:creationId xmlns:a16="http://schemas.microsoft.com/office/drawing/2014/main" id="{F9354946-B0CC-4B9E-9334-7DB7BAF6FBA0}"/>
              </a:ext>
            </a:extLst>
          </p:cNvPr>
          <p:cNvSpPr>
            <a:spLocks noGrp="1"/>
          </p:cNvSpPr>
          <p:nvPr>
            <p:ph idx="1"/>
          </p:nvPr>
        </p:nvSpPr>
        <p:spPr/>
        <p:txBody>
          <a:bodyPr>
            <a:normAutofit/>
          </a:bodyPr>
          <a:lstStyle/>
          <a:p>
            <a:pPr marL="342900" indent="-342900">
              <a:buFont typeface="Arial" panose="020B0604020202020204" pitchFamily="34" charset="0"/>
              <a:buChar char="•"/>
            </a:pPr>
            <a:endParaRPr lang="nl-NL" dirty="0"/>
          </a:p>
          <a:p>
            <a:pPr marL="342900" indent="-342900">
              <a:buFont typeface="Arial" panose="020B0604020202020204" pitchFamily="34" charset="0"/>
              <a:buChar char="•"/>
            </a:pPr>
            <a:r>
              <a:rPr lang="nl-NL" dirty="0"/>
              <a:t>Inventariseer in groepen de antwoorden op de vragen hieronder</a:t>
            </a:r>
          </a:p>
          <a:p>
            <a:pPr marL="342900" indent="-342900">
              <a:buFont typeface="Arial" panose="020B0604020202020204" pitchFamily="34" charset="0"/>
              <a:buChar char="•"/>
            </a:pPr>
            <a:r>
              <a:rPr lang="nl-NL" dirty="0"/>
              <a:t>Bespreek plenair de reacties van de deelnemers</a:t>
            </a:r>
          </a:p>
          <a:p>
            <a:pPr marL="342900" indent="-342900">
              <a:buFont typeface="Arial" panose="020B0604020202020204" pitchFamily="34" charset="0"/>
              <a:buChar char="•"/>
            </a:pPr>
            <a:r>
              <a:rPr lang="nl-NL" dirty="0"/>
              <a:t>Noteer de besproken antwoorden op een flap-over  </a:t>
            </a:r>
          </a:p>
          <a:p>
            <a:endParaRPr lang="nl-NL" dirty="0"/>
          </a:p>
          <a:p>
            <a:pPr marL="457200" indent="-457200">
              <a:buFont typeface="+mj-lt"/>
              <a:buAutoNum type="arabicPeriod"/>
            </a:pPr>
            <a:r>
              <a:rPr lang="nl-NL" dirty="0">
                <a:solidFill>
                  <a:srgbClr val="0070C0"/>
                </a:solidFill>
              </a:rPr>
              <a:t>Vindt u dat u voldoende weet over het goed voorschrijven van opioïden? </a:t>
            </a:r>
          </a:p>
          <a:p>
            <a:pPr marL="457200" indent="-457200">
              <a:buFont typeface="+mj-lt"/>
              <a:buAutoNum type="arabicPeriod"/>
            </a:pPr>
            <a:endParaRPr lang="nl-NL" dirty="0">
              <a:solidFill>
                <a:srgbClr val="0070C0"/>
              </a:solidFill>
            </a:endParaRPr>
          </a:p>
          <a:p>
            <a:pPr marL="457200" indent="-457200">
              <a:buFont typeface="+mj-lt"/>
              <a:buAutoNum type="arabicPeriod"/>
            </a:pPr>
            <a:r>
              <a:rPr lang="nl-NL" dirty="0">
                <a:solidFill>
                  <a:srgbClr val="0070C0"/>
                </a:solidFill>
              </a:rPr>
              <a:t>En vindt u dat uw collega’s voldoende weten?</a:t>
            </a:r>
          </a:p>
          <a:p>
            <a:pPr marL="457200" indent="-457200">
              <a:buFont typeface="+mj-lt"/>
              <a:buAutoNum type="arabicPeriod"/>
            </a:pPr>
            <a:endParaRPr lang="nl-NL" dirty="0"/>
          </a:p>
          <a:p>
            <a:pPr marL="0" indent="0">
              <a:buNone/>
            </a:pPr>
            <a:endParaRPr lang="nl-NL" dirty="0"/>
          </a:p>
        </p:txBody>
      </p:sp>
    </p:spTree>
    <p:extLst>
      <p:ext uri="{BB962C8B-B14F-4D97-AF65-F5344CB8AC3E}">
        <p14:creationId xmlns:p14="http://schemas.microsoft.com/office/powerpoint/2010/main" val="358220035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4FC0D6-3B33-4CE7-B96F-B14C6CDFC42E}"/>
              </a:ext>
            </a:extLst>
          </p:cNvPr>
          <p:cNvSpPr>
            <a:spLocks noGrp="1"/>
          </p:cNvSpPr>
          <p:nvPr>
            <p:ph type="title"/>
          </p:nvPr>
        </p:nvSpPr>
        <p:spPr/>
        <p:txBody>
          <a:bodyPr/>
          <a:lstStyle/>
          <a:p>
            <a:r>
              <a:rPr lang="nl-NL"/>
              <a:t>Inhoud</a:t>
            </a:r>
          </a:p>
        </p:txBody>
      </p:sp>
      <p:sp>
        <p:nvSpPr>
          <p:cNvPr id="3" name="Tijdelijke aanduiding voor inhoud 2">
            <a:extLst>
              <a:ext uri="{FF2B5EF4-FFF2-40B4-BE49-F238E27FC236}">
                <a16:creationId xmlns:a16="http://schemas.microsoft.com/office/drawing/2014/main" id="{856F328A-90C9-4C14-9772-D7C68FEBFF54}"/>
              </a:ext>
            </a:extLst>
          </p:cNvPr>
          <p:cNvSpPr>
            <a:spLocks noGrp="1"/>
          </p:cNvSpPr>
          <p:nvPr>
            <p:ph idx="1"/>
          </p:nvPr>
        </p:nvSpPr>
        <p:spPr/>
        <p:txBody>
          <a:bodyPr/>
          <a:lstStyle/>
          <a:p>
            <a:pPr marL="342900" indent="-342900">
              <a:buFont typeface="+mj-lt"/>
              <a:buAutoNum type="arabicPeriod"/>
            </a:pPr>
            <a:endParaRPr lang="nl-NL" dirty="0">
              <a:solidFill>
                <a:schemeClr val="bg1">
                  <a:lumMod val="85000"/>
                </a:schemeClr>
              </a:solidFill>
            </a:endParaRPr>
          </a:p>
          <a:p>
            <a:pPr marL="342900" indent="-342900">
              <a:buFont typeface="+mj-lt"/>
              <a:buAutoNum type="arabicPeriod"/>
            </a:pPr>
            <a:r>
              <a:rPr lang="nl-NL" dirty="0">
                <a:solidFill>
                  <a:schemeClr val="bg1">
                    <a:lumMod val="85000"/>
                  </a:schemeClr>
                </a:solidFill>
              </a:rPr>
              <a:t>Waarom aandacht voor voorschrijven van opioïden?</a:t>
            </a:r>
          </a:p>
          <a:p>
            <a:pPr marL="342900" indent="-342900">
              <a:buFont typeface="+mj-lt"/>
              <a:buAutoNum type="arabicPeriod"/>
            </a:pPr>
            <a:r>
              <a:rPr lang="nl-NL" dirty="0">
                <a:solidFill>
                  <a:schemeClr val="bg1">
                    <a:lumMod val="85000"/>
                  </a:schemeClr>
                </a:solidFill>
              </a:rPr>
              <a:t>Kerncijfers</a:t>
            </a:r>
          </a:p>
          <a:p>
            <a:pPr marL="342900" indent="-342900">
              <a:buFont typeface="+mj-lt"/>
              <a:buAutoNum type="arabicPeriod"/>
            </a:pPr>
            <a:r>
              <a:rPr lang="nl-NL" dirty="0">
                <a:solidFill>
                  <a:schemeClr val="bg1">
                    <a:lumMod val="85000"/>
                  </a:schemeClr>
                </a:solidFill>
              </a:rPr>
              <a:t>Opioïden </a:t>
            </a:r>
            <a:r>
              <a:rPr lang="nl-NL" dirty="0" err="1">
                <a:solidFill>
                  <a:schemeClr val="bg1">
                    <a:lumMod val="85000"/>
                  </a:schemeClr>
                </a:solidFill>
              </a:rPr>
              <a:t>stewardship</a:t>
            </a:r>
            <a:endParaRPr lang="nl-NL" dirty="0">
              <a:solidFill>
                <a:schemeClr val="bg1">
                  <a:lumMod val="85000"/>
                </a:schemeClr>
              </a:solidFill>
            </a:endParaRPr>
          </a:p>
          <a:p>
            <a:pPr marL="573300" lvl="1" indent="-342900" algn="just">
              <a:buFont typeface="+mj-lt"/>
              <a:buAutoNum type="arabicPeriod"/>
            </a:pPr>
            <a:r>
              <a:rPr lang="nl-NL" dirty="0">
                <a:solidFill>
                  <a:schemeClr val="bg1">
                    <a:lumMod val="85000"/>
                  </a:schemeClr>
                </a:solidFill>
              </a:rPr>
              <a:t>Restrictief voorschrijfbeleid opioïden</a:t>
            </a:r>
          </a:p>
          <a:p>
            <a:pPr marL="573300" lvl="1" indent="-342900" algn="just">
              <a:buFont typeface="+mj-lt"/>
              <a:buAutoNum type="arabicPeriod"/>
            </a:pPr>
            <a:r>
              <a:rPr lang="nl-NL" dirty="0">
                <a:solidFill>
                  <a:schemeClr val="bg1">
                    <a:lumMod val="85000"/>
                  </a:schemeClr>
                </a:solidFill>
              </a:rPr>
              <a:t>Educatie voorschrijvers van opioïden</a:t>
            </a:r>
          </a:p>
          <a:p>
            <a:pPr marL="573300" lvl="1" indent="-342900" algn="just">
              <a:buFont typeface="+mj-lt"/>
              <a:buAutoNum type="arabicPeriod"/>
            </a:pPr>
            <a:r>
              <a:rPr lang="nl-NL" dirty="0">
                <a:solidFill>
                  <a:schemeClr val="bg1">
                    <a:lumMod val="85000"/>
                  </a:schemeClr>
                </a:solidFill>
              </a:rPr>
              <a:t>Patiëntenvoorlichting </a:t>
            </a:r>
          </a:p>
          <a:p>
            <a:pPr marL="573300" lvl="1" indent="-342900" algn="just">
              <a:buFont typeface="+mj-lt"/>
              <a:buAutoNum type="arabicPeriod"/>
            </a:pPr>
            <a:r>
              <a:rPr lang="nl-NL" dirty="0">
                <a:solidFill>
                  <a:schemeClr val="bg1">
                    <a:lumMod val="85000"/>
                  </a:schemeClr>
                </a:solidFill>
              </a:rPr>
              <a:t>Verstandige keuzes opioïden</a:t>
            </a:r>
          </a:p>
          <a:p>
            <a:pPr marL="573300" lvl="1" indent="-342900" algn="just">
              <a:buFont typeface="+mj-lt"/>
              <a:buAutoNum type="arabicPeriod"/>
            </a:pPr>
            <a:r>
              <a:rPr lang="nl-NL" dirty="0">
                <a:solidFill>
                  <a:schemeClr val="bg1">
                    <a:lumMod val="85000"/>
                  </a:schemeClr>
                </a:solidFill>
              </a:rPr>
              <a:t>Afbouwbeleid opioïden</a:t>
            </a:r>
          </a:p>
          <a:p>
            <a:pPr marL="342900" indent="-342900">
              <a:buFont typeface="+mj-lt"/>
              <a:buAutoNum type="arabicPeriod"/>
            </a:pPr>
            <a:r>
              <a:rPr lang="nl-NL" dirty="0">
                <a:solidFill>
                  <a:schemeClr val="bg1">
                    <a:lumMod val="85000"/>
                  </a:schemeClr>
                </a:solidFill>
              </a:rPr>
              <a:t>Best </a:t>
            </a:r>
            <a:r>
              <a:rPr lang="nl-NL" dirty="0" err="1">
                <a:solidFill>
                  <a:schemeClr val="bg1">
                    <a:lumMod val="85000"/>
                  </a:schemeClr>
                </a:solidFill>
              </a:rPr>
              <a:t>practices</a:t>
            </a:r>
            <a:endParaRPr lang="nl-NL" dirty="0">
              <a:solidFill>
                <a:schemeClr val="bg1">
                  <a:lumMod val="85000"/>
                </a:schemeClr>
              </a:solidFill>
            </a:endParaRPr>
          </a:p>
          <a:p>
            <a:pPr marL="342900" indent="-342900">
              <a:buFont typeface="+mj-lt"/>
              <a:buAutoNum type="arabicPeriod"/>
            </a:pPr>
            <a:r>
              <a:rPr lang="nl-NL" dirty="0"/>
              <a:t>Afsluiting</a:t>
            </a:r>
          </a:p>
          <a:p>
            <a:pPr marL="342900" indent="-342900">
              <a:buFont typeface="+mj-lt"/>
              <a:buAutoNum type="arabicPeriod"/>
            </a:pPr>
            <a:endParaRPr lang="nl-NL" dirty="0"/>
          </a:p>
          <a:p>
            <a:pPr marL="342900" indent="-342900">
              <a:buFont typeface="+mj-lt"/>
              <a:buAutoNum type="arabicPeriod"/>
            </a:pPr>
            <a:endParaRPr lang="nl-NL" dirty="0"/>
          </a:p>
          <a:p>
            <a:endParaRPr lang="nl-NL" dirty="0"/>
          </a:p>
        </p:txBody>
      </p:sp>
    </p:spTree>
    <p:extLst>
      <p:ext uri="{BB962C8B-B14F-4D97-AF65-F5344CB8AC3E}">
        <p14:creationId xmlns:p14="http://schemas.microsoft.com/office/powerpoint/2010/main" val="287164152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D942E32-7C8E-411B-8516-33F352AD6C07}"/>
              </a:ext>
            </a:extLst>
          </p:cNvPr>
          <p:cNvSpPr>
            <a:spLocks noGrp="1"/>
          </p:cNvSpPr>
          <p:nvPr>
            <p:ph type="title"/>
          </p:nvPr>
        </p:nvSpPr>
        <p:spPr/>
        <p:txBody>
          <a:bodyPr/>
          <a:lstStyle/>
          <a:p>
            <a:r>
              <a:rPr lang="nl-NL"/>
              <a:t>Afsluiting</a:t>
            </a:r>
          </a:p>
        </p:txBody>
      </p:sp>
      <p:sp>
        <p:nvSpPr>
          <p:cNvPr id="3" name="Tijdelijke aanduiding voor inhoud 2">
            <a:extLst>
              <a:ext uri="{FF2B5EF4-FFF2-40B4-BE49-F238E27FC236}">
                <a16:creationId xmlns:a16="http://schemas.microsoft.com/office/drawing/2014/main" id="{060E8360-0FB0-4F9A-84C9-CB2E8BAB6FFD}"/>
              </a:ext>
            </a:extLst>
          </p:cNvPr>
          <p:cNvSpPr>
            <a:spLocks noGrp="1"/>
          </p:cNvSpPr>
          <p:nvPr>
            <p:ph idx="1"/>
          </p:nvPr>
        </p:nvSpPr>
        <p:spPr/>
        <p:txBody>
          <a:bodyPr/>
          <a:lstStyle/>
          <a:p>
            <a:endParaRPr lang="nl-NL" dirty="0"/>
          </a:p>
          <a:p>
            <a:r>
              <a:rPr lang="nl-NL" dirty="0"/>
              <a:t>Samenvatting verstandig voorschrijven opioïden:</a:t>
            </a:r>
          </a:p>
          <a:p>
            <a:pPr marL="285750" indent="-285750">
              <a:buFont typeface="Arial" panose="020B0604020202020204" pitchFamily="34" charset="0"/>
              <a:buChar char="•"/>
            </a:pPr>
            <a:r>
              <a:rPr lang="nl-NL" dirty="0"/>
              <a:t>Volg een restrictief beleid en vermijd over- en onderbehandeling</a:t>
            </a:r>
          </a:p>
          <a:p>
            <a:pPr marL="285750" indent="-285750">
              <a:buFont typeface="Arial" panose="020B0604020202020204" pitchFamily="34" charset="0"/>
              <a:buChar char="•"/>
            </a:pPr>
            <a:r>
              <a:rPr lang="nl-NL" dirty="0"/>
              <a:t>Kies niet-opioïde pijnbehandelingen</a:t>
            </a:r>
          </a:p>
          <a:p>
            <a:pPr marL="285750" indent="-285750">
              <a:buFont typeface="Arial" panose="020B0604020202020204" pitchFamily="34" charset="0"/>
              <a:buChar char="•"/>
            </a:pPr>
            <a:r>
              <a:rPr lang="nl-NL" dirty="0"/>
              <a:t>Toch opioïd? Kies het juiste preparaat o.b.v. individuele patiënt </a:t>
            </a:r>
          </a:p>
          <a:p>
            <a:pPr marL="285750" indent="-285750">
              <a:buFont typeface="Arial" panose="020B0604020202020204" pitchFamily="34" charset="0"/>
              <a:buChar char="•"/>
            </a:pPr>
            <a:r>
              <a:rPr lang="nl-NL" dirty="0"/>
              <a:t>Voorkom chronisch gebruik, bouw af waar kan</a:t>
            </a:r>
          </a:p>
          <a:p>
            <a:pPr marL="285750" indent="-285750">
              <a:buFont typeface="Arial" panose="020B0604020202020204" pitchFamily="34" charset="0"/>
              <a:buChar char="•"/>
            </a:pPr>
            <a:r>
              <a:rPr lang="nl-NL" dirty="0"/>
              <a:t>Communiceer goed met patiënt, collega’s en met eerste lijn</a:t>
            </a:r>
          </a:p>
          <a:p>
            <a:endParaRPr lang="nl-NL" dirty="0"/>
          </a:p>
          <a:p>
            <a:endParaRPr lang="nl-NL" dirty="0"/>
          </a:p>
          <a:p>
            <a:r>
              <a:rPr lang="nl-NL" dirty="0"/>
              <a:t>Meer informatie of materialen vinden?</a:t>
            </a:r>
          </a:p>
          <a:p>
            <a:r>
              <a:rPr lang="nl-NL" dirty="0"/>
              <a:t>Zie ook </a:t>
            </a:r>
            <a:r>
              <a:rPr lang="nl-NL" dirty="0">
                <a:hlinkClick r:id="rId3"/>
              </a:rPr>
              <a:t>www.opiaten.nl</a:t>
            </a:r>
            <a:r>
              <a:rPr lang="nl-NL" dirty="0"/>
              <a:t> </a:t>
            </a:r>
          </a:p>
        </p:txBody>
      </p:sp>
    </p:spTree>
    <p:extLst>
      <p:ext uri="{BB962C8B-B14F-4D97-AF65-F5344CB8AC3E}">
        <p14:creationId xmlns:p14="http://schemas.microsoft.com/office/powerpoint/2010/main" val="73194643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D7AD5B9-10B6-4C8F-B582-1DE41B89CEB1}"/>
              </a:ext>
            </a:extLst>
          </p:cNvPr>
          <p:cNvSpPr>
            <a:spLocks noGrp="1"/>
          </p:cNvSpPr>
          <p:nvPr>
            <p:ph type="title"/>
          </p:nvPr>
        </p:nvSpPr>
        <p:spPr/>
        <p:txBody>
          <a:bodyPr/>
          <a:lstStyle/>
          <a:p>
            <a:r>
              <a:rPr lang="nl-NL"/>
              <a:t>Disclaimer</a:t>
            </a:r>
          </a:p>
        </p:txBody>
      </p:sp>
      <p:sp>
        <p:nvSpPr>
          <p:cNvPr id="3" name="Tijdelijke aanduiding voor inhoud 2">
            <a:extLst>
              <a:ext uri="{FF2B5EF4-FFF2-40B4-BE49-F238E27FC236}">
                <a16:creationId xmlns:a16="http://schemas.microsoft.com/office/drawing/2014/main" id="{ED312B04-7EEA-458A-9C7C-4C9D09AF2819}"/>
              </a:ext>
            </a:extLst>
          </p:cNvPr>
          <p:cNvSpPr>
            <a:spLocks noGrp="1"/>
          </p:cNvSpPr>
          <p:nvPr>
            <p:ph idx="1"/>
          </p:nvPr>
        </p:nvSpPr>
        <p:spPr/>
        <p:txBody>
          <a:bodyPr>
            <a:normAutofit fontScale="92500" lnSpcReduction="10000"/>
          </a:bodyPr>
          <a:lstStyle/>
          <a:p>
            <a:pPr>
              <a:lnSpc>
                <a:spcPct val="150000"/>
              </a:lnSpc>
            </a:pPr>
            <a:endParaRPr lang="nl-NL" altLang="nl-NL" sz="1800" dirty="0">
              <a:latin typeface="Verdana" panose="020B0604030504040204" pitchFamily="34" charset="0"/>
              <a:ea typeface="Verdana" panose="020B0604030504040204" pitchFamily="34" charset="0"/>
            </a:endParaRPr>
          </a:p>
          <a:p>
            <a:pPr>
              <a:lnSpc>
                <a:spcPct val="150000"/>
              </a:lnSpc>
            </a:pPr>
            <a:r>
              <a:rPr lang="nl-NL" altLang="nl-NL" sz="1800" dirty="0">
                <a:latin typeface="Verdana" panose="020B0604030504040204" pitchFamily="34" charset="0"/>
                <a:ea typeface="Verdana" panose="020B0604030504040204" pitchFamily="34" charset="0"/>
              </a:rPr>
              <a:t>U kunt naar eigen inzicht wijzigingen aanbrengen of dia's toevoegen. Het IVM is echter niet verantwoordelijk of aansprakelijk voor deze wijzigingen. Alle dia's met de IVM-achtergrond die u ingrijpend wijzigt of toevoegt, dient u te voorzien van de tekst 'het Instituut Verantwoord Medicijngebruik is niet verantwoordelijk voor de inhoud van deze dia'. U kunt ook zelf dia's toevoegen met een andere achtergrond. </a:t>
            </a:r>
          </a:p>
          <a:p>
            <a:pPr>
              <a:lnSpc>
                <a:spcPct val="150000"/>
              </a:lnSpc>
              <a:spcBef>
                <a:spcPts val="1800"/>
              </a:spcBef>
            </a:pPr>
            <a:r>
              <a:rPr lang="nl-NL" altLang="nl-NL" sz="1800" dirty="0">
                <a:latin typeface="Verdana" panose="020B0604030504040204" pitchFamily="34" charset="0"/>
                <a:ea typeface="Verdana" panose="020B0604030504040204" pitchFamily="34" charset="0"/>
              </a:rPr>
              <a:t>Het IVM heeft de grootst mogelijke zorg besteed aan de totstandkoming van deze presentatie. Aan de inhoud hiervan kunnen geen rechten ontleend worden. Wij zijn niet aansprakelijk voor directe of indirecte schade die het gevolg is van het gebruik van de informatie die door middel van deze presentatie is verkregen.</a:t>
            </a:r>
          </a:p>
          <a:p>
            <a:pPr>
              <a:lnSpc>
                <a:spcPct val="150000"/>
              </a:lnSpc>
              <a:spcBef>
                <a:spcPts val="1800"/>
              </a:spcBef>
            </a:pPr>
            <a:r>
              <a:rPr lang="nl-NL" altLang="nl-NL" sz="1800" dirty="0">
                <a:latin typeface="Verdana" panose="020B0604030504040204" pitchFamily="34" charset="0"/>
                <a:ea typeface="Verdana" panose="020B0604030504040204" pitchFamily="34" charset="0"/>
              </a:rPr>
              <a:t>Wij hopen dat de presentatie aan uw wensen voldoet. Suggesties voor verbetering van de presentatie kunt u doorgeven via </a:t>
            </a:r>
            <a:r>
              <a:rPr lang="nl-NL" altLang="nl-NL" u="sng" dirty="0"/>
              <a:t>info</a:t>
            </a:r>
            <a:r>
              <a:rPr lang="nl-NL" altLang="nl-NL" sz="1800" u="sng" dirty="0">
                <a:latin typeface="Verdana" panose="020B0604030504040204" pitchFamily="34" charset="0"/>
                <a:ea typeface="Verdana" panose="020B0604030504040204" pitchFamily="34" charset="0"/>
              </a:rPr>
              <a:t>@ivm.nl</a:t>
            </a:r>
            <a:r>
              <a:rPr lang="nl-NL" altLang="nl-NL" sz="1800" dirty="0">
                <a:latin typeface="Verdana" panose="020B0604030504040204" pitchFamily="34" charset="0"/>
                <a:ea typeface="Verdana" panose="020B0604030504040204" pitchFamily="34" charset="0"/>
              </a:rPr>
              <a:t>.</a:t>
            </a:r>
          </a:p>
          <a:p>
            <a:endParaRPr lang="nl-NL" dirty="0"/>
          </a:p>
        </p:txBody>
      </p:sp>
    </p:spTree>
    <p:extLst>
      <p:ext uri="{BB962C8B-B14F-4D97-AF65-F5344CB8AC3E}">
        <p14:creationId xmlns:p14="http://schemas.microsoft.com/office/powerpoint/2010/main" val="1980997816"/>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Kantoorthema">
  <a:themeElements>
    <a:clrScheme name="Aangepast 1">
      <a:dk1>
        <a:sysClr val="windowText" lastClr="000000"/>
      </a:dk1>
      <a:lt1>
        <a:sysClr val="window" lastClr="FFFFFF"/>
      </a:lt1>
      <a:dk2>
        <a:srgbClr val="44546A"/>
      </a:dk2>
      <a:lt2>
        <a:srgbClr val="E7E6E6"/>
      </a:lt2>
      <a:accent1>
        <a:srgbClr val="713281"/>
      </a:accent1>
      <a:accent2>
        <a:srgbClr val="34B3D4"/>
      </a:accent2>
      <a:accent3>
        <a:srgbClr val="A5A5A5"/>
      </a:accent3>
      <a:accent4>
        <a:srgbClr val="CE9FDA"/>
      </a:accent4>
      <a:accent5>
        <a:srgbClr val="ADE0ED"/>
      </a:accent5>
      <a:accent6>
        <a:srgbClr val="D8D8D8"/>
      </a:accent6>
      <a:hlink>
        <a:srgbClr val="0563C1"/>
      </a:hlink>
      <a:folHlink>
        <a:srgbClr val="954F72"/>
      </a:folHlink>
    </a:clrScheme>
    <a:fontScheme name="Kantoor">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itle0 xmlns="775f0f59-9bec-4801-8a5b-94d7e00b59f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B0DED2D63570E4992350DF844FEC278" ma:contentTypeVersion="9" ma:contentTypeDescription="Een nieuw document maken." ma:contentTypeScope="" ma:versionID="4e021257820cca83362ef2eb83007cde">
  <xsd:schema xmlns:xsd="http://www.w3.org/2001/XMLSchema" xmlns:xs="http://www.w3.org/2001/XMLSchema" xmlns:p="http://schemas.microsoft.com/office/2006/metadata/properties" xmlns:ns2="775f0f59-9bec-4801-8a5b-94d7e00b59f5" xmlns:ns3="a874cc42-5493-4954-94cc-fa32e4cf922b" targetNamespace="http://schemas.microsoft.com/office/2006/metadata/properties" ma:root="true" ma:fieldsID="ebd3e43ae05f5ec93c1092b92c9f953f" ns2:_="" ns3:_="">
    <xsd:import namespace="775f0f59-9bec-4801-8a5b-94d7e00b59f5"/>
    <xsd:import namespace="a874cc42-5493-4954-94cc-fa32e4cf922b"/>
    <xsd:element name="properties">
      <xsd:complexType>
        <xsd:sequence>
          <xsd:element name="documentManagement">
            <xsd:complexType>
              <xsd:all>
                <xsd:element ref="ns2:Title0" minOccurs="0"/>
                <xsd:element ref="ns2:MediaServiceMetadata" minOccurs="0"/>
                <xsd:element ref="ns2:MediaServiceFastMetadata" minOccurs="0"/>
                <xsd:element ref="ns2:MediaServiceDateTaken" minOccurs="0"/>
                <xsd:element ref="ns2:MediaLengthInSeconds"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75f0f59-9bec-4801-8a5b-94d7e00b59f5" elementFormDefault="qualified">
    <xsd:import namespace="http://schemas.microsoft.com/office/2006/documentManagement/types"/>
    <xsd:import namespace="http://schemas.microsoft.com/office/infopath/2007/PartnerControls"/>
    <xsd:element name="Title0" ma:index="8" nillable="true" ma:displayName="Title" ma:description="" ma:internalName="Title0">
      <xsd:simpleType>
        <xsd:restriction base="dms:Text">
          <xsd:maxLength value="255"/>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DateTaken" ma:index="11" nillable="true" ma:displayName="MediaServiceDateTaken" ma:hidden="true" ma:internalName="MediaServiceDateTaken" ma:readOnly="true">
      <xsd:simpleType>
        <xsd:restriction base="dms:Text"/>
      </xsd:simpleType>
    </xsd:element>
    <xsd:element name="MediaLengthInSeconds" ma:index="12" nillable="true" ma:displayName="Length (seconds)"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874cc42-5493-4954-94cc-fa32e4cf922b" elementFormDefault="qualified">
    <xsd:import namespace="http://schemas.microsoft.com/office/2006/documentManagement/types"/>
    <xsd:import namespace="http://schemas.microsoft.com/office/infopath/2007/PartnerControls"/>
    <xsd:element name="SharedWithUsers" ma:index="13"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Gedeeld met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F31C393-E553-450F-A1D0-C0819E43C96A}">
  <ds:schemaRefs>
    <ds:schemaRef ds:uri="http://purl.org/dc/terms/"/>
    <ds:schemaRef ds:uri="http://purl.org/dc/elements/1.1/"/>
    <ds:schemaRef ds:uri="http://www.w3.org/XML/1998/namespace"/>
    <ds:schemaRef ds:uri="http://purl.org/dc/dcmitype/"/>
    <ds:schemaRef ds:uri="http://schemas.microsoft.com/office/infopath/2007/PartnerControls"/>
    <ds:schemaRef ds:uri="http://schemas.microsoft.com/office/2006/metadata/properties"/>
    <ds:schemaRef ds:uri="http://schemas.microsoft.com/office/2006/documentManagement/types"/>
    <ds:schemaRef ds:uri="http://schemas.openxmlformats.org/package/2006/metadata/core-properties"/>
    <ds:schemaRef ds:uri="775f0f59-9bec-4801-8a5b-94d7e00b59f5"/>
    <ds:schemaRef ds:uri="a874cc42-5493-4954-94cc-fa32e4cf922b"/>
  </ds:schemaRefs>
</ds:datastoreItem>
</file>

<file path=customXml/itemProps2.xml><?xml version="1.0" encoding="utf-8"?>
<ds:datastoreItem xmlns:ds="http://schemas.openxmlformats.org/officeDocument/2006/customXml" ds:itemID="{7D7821C9-D4A7-461E-8A59-4FEBD3401EF7}">
  <ds:schemaRefs>
    <ds:schemaRef ds:uri="http://schemas.microsoft.com/sharepoint/v3/contenttype/forms"/>
  </ds:schemaRefs>
</ds:datastoreItem>
</file>

<file path=customXml/itemProps3.xml><?xml version="1.0" encoding="utf-8"?>
<ds:datastoreItem xmlns:ds="http://schemas.openxmlformats.org/officeDocument/2006/customXml" ds:itemID="{2A0B23F9-010B-4565-9C19-69F4AD894B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75f0f59-9bec-4801-8a5b-94d7e00b59f5"/>
    <ds:schemaRef ds:uri="a874cc42-5493-4954-94cc-fa32e4cf922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bc658654-4720-4674-bc0c-cc2ed6ff0ff6}" enabled="0" method="" siteId="{bc658654-4720-4674-bc0c-cc2ed6ff0ff6}" removed="1"/>
</clbl:labelList>
</file>

<file path=docProps/app.xml><?xml version="1.0" encoding="utf-8"?>
<Properties xmlns="http://schemas.openxmlformats.org/officeDocument/2006/extended-properties" xmlns:vt="http://schemas.openxmlformats.org/officeDocument/2006/docPropsVTypes">
  <TotalTime>1540</TotalTime>
  <Words>6832</Words>
  <Application>Microsoft Office PowerPoint</Application>
  <PresentationFormat>Breedbeeld</PresentationFormat>
  <Paragraphs>832</Paragraphs>
  <Slides>57</Slides>
  <Notes>57</Notes>
  <HiddenSlides>0</HiddenSlides>
  <MMClips>0</MMClips>
  <ScaleCrop>false</ScaleCrop>
  <HeadingPairs>
    <vt:vector size="6" baseType="variant">
      <vt:variant>
        <vt:lpstr>Gebruikte lettertypen</vt:lpstr>
      </vt:variant>
      <vt:variant>
        <vt:i4>6</vt:i4>
      </vt:variant>
      <vt:variant>
        <vt:lpstr>Thema</vt:lpstr>
      </vt:variant>
      <vt:variant>
        <vt:i4>2</vt:i4>
      </vt:variant>
      <vt:variant>
        <vt:lpstr>Diatitels</vt:lpstr>
      </vt:variant>
      <vt:variant>
        <vt:i4>57</vt:i4>
      </vt:variant>
    </vt:vector>
  </HeadingPairs>
  <TitlesOfParts>
    <vt:vector size="65" baseType="lpstr">
      <vt:lpstr>Arial</vt:lpstr>
      <vt:lpstr>Calibri</vt:lpstr>
      <vt:lpstr>Calibri Light</vt:lpstr>
      <vt:lpstr>Segoe UI</vt:lpstr>
      <vt:lpstr>Verdana</vt:lpstr>
      <vt:lpstr>Wingdings</vt:lpstr>
      <vt:lpstr>Kantoorthema</vt:lpstr>
      <vt:lpstr>1_Kantoorthema</vt:lpstr>
      <vt:lpstr>Verstandig voorschrijven van opioïden in de kliniek</vt:lpstr>
      <vt:lpstr>Inhoud</vt:lpstr>
      <vt:lpstr>Inhoud</vt:lpstr>
      <vt:lpstr>Waarom aandacht voor voorschrijven van opioïden?</vt:lpstr>
      <vt:lpstr>Inhoud</vt:lpstr>
      <vt:lpstr>Opioïdencrisis VS</vt:lpstr>
      <vt:lpstr>Situatie in Nederland</vt:lpstr>
      <vt:lpstr>Situatie in Nederland</vt:lpstr>
      <vt:lpstr>Situatie in Nederland</vt:lpstr>
      <vt:lpstr>Geneesmiddelkeuze</vt:lpstr>
      <vt:lpstr>Voorschrijvers</vt:lpstr>
      <vt:lpstr>Waarom is er een toename? (1)</vt:lpstr>
      <vt:lpstr>Waarom is er een toename? (2)</vt:lpstr>
      <vt:lpstr>Inhoud</vt:lpstr>
      <vt:lpstr>Wat is “opioïden stewardship”?</vt:lpstr>
      <vt:lpstr>Opioïden stewardship</vt:lpstr>
      <vt:lpstr>Inhoud</vt:lpstr>
      <vt:lpstr>Opdracht restrictief voorschrijfbeleid (10 minuten)</vt:lpstr>
      <vt:lpstr>1. Restrictief voorschrijfbeleid opioïden</vt:lpstr>
      <vt:lpstr>Herhaalrecepten</vt:lpstr>
      <vt:lpstr>Inhoud</vt:lpstr>
      <vt:lpstr>2. Educatie voorschrijvers van opioïden</vt:lpstr>
      <vt:lpstr>Behandeling van acute nociceptieve pijn</vt:lpstr>
      <vt:lpstr>Behandeling bij kwetsbare ouderen</vt:lpstr>
      <vt:lpstr>Pijnbeleid niet-acute pijn</vt:lpstr>
      <vt:lpstr>Behandeling van chronische pijn</vt:lpstr>
      <vt:lpstr>Plaats van opioïden in richtlijnen</vt:lpstr>
      <vt:lpstr>Plaats van opioïden in richtlijnen</vt:lpstr>
      <vt:lpstr>Plaats van opioïden in richtlijnen</vt:lpstr>
      <vt:lpstr>Werkingsmechanisme opioïden </vt:lpstr>
      <vt:lpstr>Bijwerkingen</vt:lpstr>
      <vt:lpstr>Risico’s opioïden lange termijn</vt:lpstr>
      <vt:lpstr>Mechanisme voor afhankelijkheid en onttrekking</vt:lpstr>
      <vt:lpstr>Mechanisme voor afhankelijkheid en onttrekking</vt:lpstr>
      <vt:lpstr>Mechanisme voor afhankelijkheid en onttrekking</vt:lpstr>
      <vt:lpstr>Mechanisme voor afhankelijkheid en onttrekking</vt:lpstr>
      <vt:lpstr>Effect opioïden bij afhankelijkheid en onttrekking</vt:lpstr>
      <vt:lpstr>Risicofactoren problematisch gebruik opioïden</vt:lpstr>
      <vt:lpstr>Opioïd-naïeve versus chronische patiënten</vt:lpstr>
      <vt:lpstr>Inhoud</vt:lpstr>
      <vt:lpstr>Opdracht patiëntenvoorlichting (5 minuten)</vt:lpstr>
      <vt:lpstr>3. Patiëntenvoorlichting</vt:lpstr>
      <vt:lpstr>Voorbeeldtekst</vt:lpstr>
      <vt:lpstr>Checklist met vragen </vt:lpstr>
      <vt:lpstr>Inhoud</vt:lpstr>
      <vt:lpstr>4. Verstandige keuzes opioïden</vt:lpstr>
      <vt:lpstr>Preparaatkeuze</vt:lpstr>
      <vt:lpstr>Inhoud</vt:lpstr>
      <vt:lpstr>5. Afbouwbeleid opioïden</vt:lpstr>
      <vt:lpstr>Themajournaal: Afbouwen van opioïden</vt:lpstr>
      <vt:lpstr>Inhoud</vt:lpstr>
      <vt:lpstr>Best practices (voorbeeld)</vt:lpstr>
      <vt:lpstr>Beste Practices</vt:lpstr>
      <vt:lpstr>Opdracht kennislacunes (5 minuten)</vt:lpstr>
      <vt:lpstr>Inhoud</vt:lpstr>
      <vt:lpstr>Afsluiting</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Opioïden: voorlichting voor voorschrijvers  </dc:title>
  <dc:creator>Hatice Polat</dc:creator>
  <cp:lastModifiedBy>Hatice Polat</cp:lastModifiedBy>
  <cp:revision>1</cp:revision>
  <dcterms:created xsi:type="dcterms:W3CDTF">2021-11-18T12:08:57Z</dcterms:created>
  <dcterms:modified xsi:type="dcterms:W3CDTF">2022-10-14T09:07:00Z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0x0101001B0DED2D63570E4992350DF844FEC278</vt:lpwstr>
  </property>
  <property fmtid="{D5CDD505-2E9C-101B-9397-08002B2CF9AE}" pid="3" name="ComplianceAssetId">
    <vt:lpwstr/>
  </property>
  <property fmtid="{D5CDD505-2E9C-101B-9397-08002B2CF9AE}" pid="4" name="_ExtendedDescription">
    <vt:lpwstr/>
  </property>
  <property fmtid="{D5CDD505-2E9C-101B-9397-08002B2CF9AE}" pid="5" name="TriggerFlowInfo">
    <vt:lpwstr/>
  </property>
</Properties>
</file>